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modernComment_101_42849734.xml" ContentType="application/vnd.ms-powerpoint.comments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4"/>
  </p:sldMasterIdLst>
  <p:notesMasterIdLst>
    <p:notesMasterId r:id="rId11"/>
  </p:notesMasterIdLst>
  <p:sldIdLst>
    <p:sldId id="256" r:id="rId5"/>
    <p:sldId id="257" r:id="rId6"/>
    <p:sldId id="263" r:id="rId7"/>
    <p:sldId id="264" r:id="rId8"/>
    <p:sldId id="265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458731E-6880-398B-F9F9-41FCD0C113D1}" name="Dario Pilori" initials="DP" userId="S::d.pilori_inrim.onmicrosoft.com#ext#@npl.co.uk::e6a9177b-1528-4abe-89e9-3d108316439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108" y="9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e-Sophie Piette (FOD Economie - SPF Economie)" userId="S::annesophie.piette_economie.fgov.be#ext#@npl.co.uk::45764f6f-098c-4d9c-90ae-76e80563a2e0" providerId="AD" clId="Web-{E07C1E95-F3E8-3B2C-DF37-FF1BD0E79262}"/>
    <pc:docChg chg="modSld">
      <pc:chgData name="Anne-Sophie Piette (FOD Economie - SPF Economie)" userId="S::annesophie.piette_economie.fgov.be#ext#@npl.co.uk::45764f6f-098c-4d9c-90ae-76e80563a2e0" providerId="AD" clId="Web-{E07C1E95-F3E8-3B2C-DF37-FF1BD0E79262}" dt="2022-08-30T07:01:16.073" v="3"/>
      <pc:docMkLst>
        <pc:docMk/>
      </pc:docMkLst>
      <pc:sldChg chg="addSp delSp modSp">
        <pc:chgData name="Anne-Sophie Piette (FOD Economie - SPF Economie)" userId="S::annesophie.piette_economie.fgov.be#ext#@npl.co.uk::45764f6f-098c-4d9c-90ae-76e80563a2e0" providerId="AD" clId="Web-{E07C1E95-F3E8-3B2C-DF37-FF1BD0E79262}" dt="2022-08-30T07:01:16.073" v="3"/>
        <pc:sldMkLst>
          <pc:docMk/>
          <pc:sldMk cId="1115985716" sldId="257"/>
        </pc:sldMkLst>
        <pc:picChg chg="add del mod">
          <ac:chgData name="Anne-Sophie Piette (FOD Economie - SPF Economie)" userId="S::annesophie.piette_economie.fgov.be#ext#@npl.co.uk::45764f6f-098c-4d9c-90ae-76e80563a2e0" providerId="AD" clId="Web-{E07C1E95-F3E8-3B2C-DF37-FF1BD0E79262}" dt="2022-08-30T07:01:16.073" v="3"/>
          <ac:picMkLst>
            <pc:docMk/>
            <pc:sldMk cId="1115985716" sldId="257"/>
            <ac:picMk id="8" creationId="{E9945874-9530-6DF7-F2EE-56D62B2BE1A7}"/>
          </ac:picMkLst>
        </pc:picChg>
      </pc:sldChg>
    </pc:docChg>
  </pc:docChgLst>
  <pc:docChgLst>
    <pc:chgData name="Giacomo Lanza" userId="S::giacomo.lanza_ptb.de#ext#@npl.co.uk::b34b941a-7e3c-4251-82fa-09513f0c080d" providerId="AD" clId="Web-{C4BB2A91-A3A6-7E68-46BB-267CCF6409AB}"/>
    <pc:docChg chg="addSld modSld">
      <pc:chgData name="Giacomo Lanza" userId="S::giacomo.lanza_ptb.de#ext#@npl.co.uk::b34b941a-7e3c-4251-82fa-09513f0c080d" providerId="AD" clId="Web-{C4BB2A91-A3A6-7E68-46BB-267CCF6409AB}" dt="2022-08-18T11:25:13.799" v="5" actId="14100"/>
      <pc:docMkLst>
        <pc:docMk/>
      </pc:docMkLst>
      <pc:sldChg chg="addSp modSp">
        <pc:chgData name="Giacomo Lanza" userId="S::giacomo.lanza_ptb.de#ext#@npl.co.uk::b34b941a-7e3c-4251-82fa-09513f0c080d" providerId="AD" clId="Web-{C4BB2A91-A3A6-7E68-46BB-267CCF6409AB}" dt="2022-08-18T11:25:13.799" v="5" actId="14100"/>
        <pc:sldMkLst>
          <pc:docMk/>
          <pc:sldMk cId="1559029241" sldId="256"/>
        </pc:sldMkLst>
        <pc:picChg chg="add mod">
          <ac:chgData name="Giacomo Lanza" userId="S::giacomo.lanza_ptb.de#ext#@npl.co.uk::b34b941a-7e3c-4251-82fa-09513f0c080d" providerId="AD" clId="Web-{C4BB2A91-A3A6-7E68-46BB-267CCF6409AB}" dt="2022-08-18T11:25:13.799" v="5" actId="14100"/>
          <ac:picMkLst>
            <pc:docMk/>
            <pc:sldMk cId="1559029241" sldId="256"/>
            <ac:picMk id="4" creationId="{5C499683-A887-42EB-134C-1ED0EFE5EBC7}"/>
          </ac:picMkLst>
        </pc:picChg>
      </pc:sldChg>
      <pc:sldChg chg="addSp delSp modSp new">
        <pc:chgData name="Giacomo Lanza" userId="S::giacomo.lanza_ptb.de#ext#@npl.co.uk::b34b941a-7e3c-4251-82fa-09513f0c080d" providerId="AD" clId="Web-{C4BB2A91-A3A6-7E68-46BB-267CCF6409AB}" dt="2022-08-18T11:24:50.798" v="1"/>
        <pc:sldMkLst>
          <pc:docMk/>
          <pc:sldMk cId="2590795094" sldId="258"/>
        </pc:sldMkLst>
        <pc:spChg chg="del">
          <ac:chgData name="Giacomo Lanza" userId="S::giacomo.lanza_ptb.de#ext#@npl.co.uk::b34b941a-7e3c-4251-82fa-09513f0c080d" providerId="AD" clId="Web-{C4BB2A91-A3A6-7E68-46BB-267CCF6409AB}" dt="2022-08-18T11:24:50.798" v="1"/>
          <ac:spMkLst>
            <pc:docMk/>
            <pc:sldMk cId="2590795094" sldId="258"/>
            <ac:spMk id="3" creationId="{E794997A-A5B4-D4A7-1799-D8CF3375AFA9}"/>
          </ac:spMkLst>
        </pc:spChg>
        <pc:picChg chg="add mod ord">
          <ac:chgData name="Giacomo Lanza" userId="S::giacomo.lanza_ptb.de#ext#@npl.co.uk::b34b941a-7e3c-4251-82fa-09513f0c080d" providerId="AD" clId="Web-{C4BB2A91-A3A6-7E68-46BB-267CCF6409AB}" dt="2022-08-18T11:24:50.798" v="1"/>
          <ac:picMkLst>
            <pc:docMk/>
            <pc:sldMk cId="2590795094" sldId="258"/>
            <ac:picMk id="4" creationId="{9949D7AE-BA79-E5F1-1887-CA51651335A8}"/>
          </ac:picMkLst>
        </pc:picChg>
      </pc:sldChg>
    </pc:docChg>
  </pc:docChgLst>
  <pc:docChgLst>
    <pc:chgData name="Giacomo Lanza" userId="a667e2f1-9331-4bb4-a47c-c008f0d0250f" providerId="ADAL" clId="{58478A6C-643A-4F47-A8C5-5836C581244E}"/>
    <pc:docChg chg="undo custSel modSld modMainMaster">
      <pc:chgData name="Giacomo Lanza" userId="a667e2f1-9331-4bb4-a47c-c008f0d0250f" providerId="ADAL" clId="{58478A6C-643A-4F47-A8C5-5836C581244E}" dt="2022-08-19T10:11:04.049" v="34" actId="20577"/>
      <pc:docMkLst>
        <pc:docMk/>
      </pc:docMkLst>
      <pc:sldChg chg="addSp modSp mod">
        <pc:chgData name="Giacomo Lanza" userId="a667e2f1-9331-4bb4-a47c-c008f0d0250f" providerId="ADAL" clId="{58478A6C-643A-4F47-A8C5-5836C581244E}" dt="2022-08-19T10:10:09.186" v="29" actId="170"/>
        <pc:sldMkLst>
          <pc:docMk/>
          <pc:sldMk cId="1559029241" sldId="256"/>
        </pc:sldMkLst>
        <pc:spChg chg="ord">
          <ac:chgData name="Giacomo Lanza" userId="a667e2f1-9331-4bb4-a47c-c008f0d0250f" providerId="ADAL" clId="{58478A6C-643A-4F47-A8C5-5836C581244E}" dt="2022-08-19T10:10:09.186" v="29" actId="170"/>
          <ac:spMkLst>
            <pc:docMk/>
            <pc:sldMk cId="1559029241" sldId="256"/>
            <ac:spMk id="3" creationId="{2FEBA504-363D-4947-86D4-71B6F0BED44D}"/>
          </ac:spMkLst>
        </pc:spChg>
        <pc:spChg chg="add mod">
          <ac:chgData name="Giacomo Lanza" userId="a667e2f1-9331-4bb4-a47c-c008f0d0250f" providerId="ADAL" clId="{58478A6C-643A-4F47-A8C5-5836C581244E}" dt="2022-08-19T10:09:28.890" v="24"/>
          <ac:spMkLst>
            <pc:docMk/>
            <pc:sldMk cId="1559029241" sldId="256"/>
            <ac:spMk id="6" creationId="{5D3DEA75-7741-4E7C-93FA-3B3822A48846}"/>
          </ac:spMkLst>
        </pc:spChg>
        <pc:picChg chg="mod">
          <ac:chgData name="Giacomo Lanza" userId="a667e2f1-9331-4bb4-a47c-c008f0d0250f" providerId="ADAL" clId="{58478A6C-643A-4F47-A8C5-5836C581244E}" dt="2022-08-19T10:09:44.462" v="25" actId="1076"/>
          <ac:picMkLst>
            <pc:docMk/>
            <pc:sldMk cId="1559029241" sldId="256"/>
            <ac:picMk id="4" creationId="{5C499683-A887-42EB-134C-1ED0EFE5EBC7}"/>
          </ac:picMkLst>
        </pc:picChg>
        <pc:picChg chg="add mod">
          <ac:chgData name="Giacomo Lanza" userId="a667e2f1-9331-4bb4-a47c-c008f0d0250f" providerId="ADAL" clId="{58478A6C-643A-4F47-A8C5-5836C581244E}" dt="2022-08-19T10:09:28.890" v="24"/>
          <ac:picMkLst>
            <pc:docMk/>
            <pc:sldMk cId="1559029241" sldId="256"/>
            <ac:picMk id="7" creationId="{9EDDD719-7467-4F31-AFA9-D076CFED2477}"/>
          </ac:picMkLst>
        </pc:picChg>
      </pc:sldChg>
      <pc:sldChg chg="modSp">
        <pc:chgData name="Giacomo Lanza" userId="a667e2f1-9331-4bb4-a47c-c008f0d0250f" providerId="ADAL" clId="{58478A6C-643A-4F47-A8C5-5836C581244E}" dt="2022-08-19T10:04:08.527" v="3"/>
        <pc:sldMkLst>
          <pc:docMk/>
          <pc:sldMk cId="1115985716" sldId="257"/>
        </pc:sldMkLst>
        <pc:spChg chg="mod">
          <ac:chgData name="Giacomo Lanza" userId="a667e2f1-9331-4bb4-a47c-c008f0d0250f" providerId="ADAL" clId="{58478A6C-643A-4F47-A8C5-5836C581244E}" dt="2022-08-19T10:04:08.527" v="3"/>
          <ac:spMkLst>
            <pc:docMk/>
            <pc:sldMk cId="1115985716" sldId="257"/>
            <ac:spMk id="2" creationId="{808A154D-8FC7-4574-8514-1ABE6A825E27}"/>
          </ac:spMkLst>
        </pc:spChg>
        <pc:spChg chg="mod">
          <ac:chgData name="Giacomo Lanza" userId="a667e2f1-9331-4bb4-a47c-c008f0d0250f" providerId="ADAL" clId="{58478A6C-643A-4F47-A8C5-5836C581244E}" dt="2022-08-19T10:04:08.527" v="3"/>
          <ac:spMkLst>
            <pc:docMk/>
            <pc:sldMk cId="1115985716" sldId="257"/>
            <ac:spMk id="3" creationId="{8A3D1813-C87E-49CD-BD96-890E4255A3BC}"/>
          </ac:spMkLst>
        </pc:spChg>
      </pc:sldChg>
      <pc:sldChg chg="addSp delSp modSp mod">
        <pc:chgData name="Giacomo Lanza" userId="a667e2f1-9331-4bb4-a47c-c008f0d0250f" providerId="ADAL" clId="{58478A6C-643A-4F47-A8C5-5836C581244E}" dt="2022-08-19T10:11:04.049" v="34" actId="20577"/>
        <pc:sldMkLst>
          <pc:docMk/>
          <pc:sldMk cId="2590795094" sldId="258"/>
        </pc:sldMkLst>
        <pc:spChg chg="del mod">
          <ac:chgData name="Giacomo Lanza" userId="a667e2f1-9331-4bb4-a47c-c008f0d0250f" providerId="ADAL" clId="{58478A6C-643A-4F47-A8C5-5836C581244E}" dt="2022-08-19T10:10:48.549" v="30" actId="478"/>
          <ac:spMkLst>
            <pc:docMk/>
            <pc:sldMk cId="2590795094" sldId="258"/>
            <ac:spMk id="2" creationId="{AAAB68C2-C6FA-7DF2-B3DB-2BA6A77AEA5C}"/>
          </ac:spMkLst>
        </pc:spChg>
        <pc:spChg chg="add mod">
          <ac:chgData name="Giacomo Lanza" userId="a667e2f1-9331-4bb4-a47c-c008f0d0250f" providerId="ADAL" clId="{58478A6C-643A-4F47-A8C5-5836C581244E}" dt="2022-08-19T10:11:04.049" v="34" actId="20577"/>
          <ac:spMkLst>
            <pc:docMk/>
            <pc:sldMk cId="2590795094" sldId="258"/>
            <ac:spMk id="5" creationId="{10E121D1-8928-4E1D-9DC3-734F727C2DBB}"/>
          </ac:spMkLst>
        </pc:spChg>
        <pc:picChg chg="mod">
          <ac:chgData name="Giacomo Lanza" userId="a667e2f1-9331-4bb4-a47c-c008f0d0250f" providerId="ADAL" clId="{58478A6C-643A-4F47-A8C5-5836C581244E}" dt="2022-08-19T10:04:08.527" v="3"/>
          <ac:picMkLst>
            <pc:docMk/>
            <pc:sldMk cId="2590795094" sldId="258"/>
            <ac:picMk id="4" creationId="{9949D7AE-BA79-E5F1-1887-CA51651335A8}"/>
          </ac:picMkLst>
        </pc:picChg>
      </pc:sldChg>
      <pc:sldMasterChg chg="setBg modSldLayout">
        <pc:chgData name="Giacomo Lanza" userId="a667e2f1-9331-4bb4-a47c-c008f0d0250f" providerId="ADAL" clId="{58478A6C-643A-4F47-A8C5-5836C581244E}" dt="2022-08-19T10:07:32.015" v="23" actId="478"/>
        <pc:sldMasterMkLst>
          <pc:docMk/>
          <pc:sldMasterMk cId="3055565926" sldId="2147483672"/>
        </pc:sldMasterMkLst>
        <pc:sldLayoutChg chg="addSp delSp modSp mod setBg">
          <pc:chgData name="Giacomo Lanza" userId="a667e2f1-9331-4bb4-a47c-c008f0d0250f" providerId="ADAL" clId="{58478A6C-643A-4F47-A8C5-5836C581244E}" dt="2022-08-19T10:07:32.015" v="23" actId="478"/>
          <pc:sldLayoutMkLst>
            <pc:docMk/>
            <pc:sldMasterMk cId="3055565926" sldId="2147483672"/>
            <pc:sldLayoutMk cId="374947816" sldId="2147483673"/>
          </pc:sldLayoutMkLst>
          <pc:picChg chg="add del mod">
            <ac:chgData name="Giacomo Lanza" userId="a667e2f1-9331-4bb4-a47c-c008f0d0250f" providerId="ADAL" clId="{58478A6C-643A-4F47-A8C5-5836C581244E}" dt="2022-08-19T10:07:32.015" v="23" actId="478"/>
            <ac:picMkLst>
              <pc:docMk/>
              <pc:sldMasterMk cId="3055565926" sldId="2147483672"/>
              <pc:sldLayoutMk cId="374947816" sldId="2147483673"/>
              <ac:picMk id="8" creationId="{AE11CC9F-07C8-4A56-8AA3-1BD7305BBE38}"/>
            </ac:picMkLst>
          </pc:picChg>
        </pc:sldLayoutChg>
      </pc:sldMasterChg>
    </pc:docChg>
  </pc:docChgLst>
  <pc:docChgLst>
    <pc:chgData name="Giacomo Lanza" userId="S::giacomo.lanza_ptb.de#ext#@npl.co.uk::b34b941a-7e3c-4251-82fa-09513f0c080d" providerId="AD" clId="Web-{6532B7CE-9E78-468A-7388-F6E4C413065B}"/>
    <pc:docChg chg="modSld">
      <pc:chgData name="Giacomo Lanza" userId="S::giacomo.lanza_ptb.de#ext#@npl.co.uk::b34b941a-7e3c-4251-82fa-09513f0c080d" providerId="AD" clId="Web-{6532B7CE-9E78-468A-7388-F6E4C413065B}" dt="2022-12-09T08:43:47.639" v="8" actId="20577"/>
      <pc:docMkLst>
        <pc:docMk/>
      </pc:docMkLst>
      <pc:sldChg chg="modSp modCm">
        <pc:chgData name="Giacomo Lanza" userId="S::giacomo.lanza_ptb.de#ext#@npl.co.uk::b34b941a-7e3c-4251-82fa-09513f0c080d" providerId="AD" clId="Web-{6532B7CE-9E78-468A-7388-F6E4C413065B}" dt="2022-12-09T08:43:47.639" v="8" actId="20577"/>
        <pc:sldMkLst>
          <pc:docMk/>
          <pc:sldMk cId="1115985716" sldId="257"/>
        </pc:sldMkLst>
        <pc:spChg chg="mod">
          <ac:chgData name="Giacomo Lanza" userId="S::giacomo.lanza_ptb.de#ext#@npl.co.uk::b34b941a-7e3c-4251-82fa-09513f0c080d" providerId="AD" clId="Web-{6532B7CE-9E78-468A-7388-F6E4C413065B}" dt="2022-12-09T08:43:47.639" v="8" actId="20577"/>
          <ac:spMkLst>
            <pc:docMk/>
            <pc:sldMk cId="1115985716" sldId="257"/>
            <ac:spMk id="11" creationId="{0A6CAB89-B71E-4030-8F9E-D968C4E2C9B8}"/>
          </ac:spMkLst>
        </pc:spChg>
      </pc:sldChg>
    </pc:docChg>
  </pc:docChgLst>
  <pc:docChgLst>
    <pc:chgData name="Dario Pilori" userId="S::d.pilori_inrim.onmicrosoft.com#ext#@npl.co.uk::e6a9177b-1528-4abe-89e9-3d1083164398" providerId="AD" clId="Web-{1EA91C80-32EF-CFD0-CE20-F52C7FD7D26E}"/>
    <pc:docChg chg="modSld">
      <pc:chgData name="Dario Pilori" userId="S::d.pilori_inrim.onmicrosoft.com#ext#@npl.co.uk::e6a9177b-1528-4abe-89e9-3d1083164398" providerId="AD" clId="Web-{1EA91C80-32EF-CFD0-CE20-F52C7FD7D26E}" dt="2022-12-07T06:49:54.756" v="28" actId="20577"/>
      <pc:docMkLst>
        <pc:docMk/>
      </pc:docMkLst>
      <pc:sldChg chg="modSp modCm">
        <pc:chgData name="Dario Pilori" userId="S::d.pilori_inrim.onmicrosoft.com#ext#@npl.co.uk::e6a9177b-1528-4abe-89e9-3d1083164398" providerId="AD" clId="Web-{1EA91C80-32EF-CFD0-CE20-F52C7FD7D26E}" dt="2022-12-07T06:48:40.063" v="4" actId="20577"/>
        <pc:sldMkLst>
          <pc:docMk/>
          <pc:sldMk cId="1115985716" sldId="257"/>
        </pc:sldMkLst>
        <pc:spChg chg="mod">
          <ac:chgData name="Dario Pilori" userId="S::d.pilori_inrim.onmicrosoft.com#ext#@npl.co.uk::e6a9177b-1528-4abe-89e9-3d1083164398" providerId="AD" clId="Web-{1EA91C80-32EF-CFD0-CE20-F52C7FD7D26E}" dt="2022-12-07T06:48:40.063" v="4" actId="20577"/>
          <ac:spMkLst>
            <pc:docMk/>
            <pc:sldMk cId="1115985716" sldId="257"/>
            <ac:spMk id="11" creationId="{0A6CAB89-B71E-4030-8F9E-D968C4E2C9B8}"/>
          </ac:spMkLst>
        </pc:spChg>
      </pc:sldChg>
      <pc:sldChg chg="modSp">
        <pc:chgData name="Dario Pilori" userId="S::d.pilori_inrim.onmicrosoft.com#ext#@npl.co.uk::e6a9177b-1528-4abe-89e9-3d1083164398" providerId="AD" clId="Web-{1EA91C80-32EF-CFD0-CE20-F52C7FD7D26E}" dt="2022-12-07T06:49:54.756" v="28" actId="20577"/>
        <pc:sldMkLst>
          <pc:docMk/>
          <pc:sldMk cId="2059864010" sldId="264"/>
        </pc:sldMkLst>
        <pc:spChg chg="mod">
          <ac:chgData name="Dario Pilori" userId="S::d.pilori_inrim.onmicrosoft.com#ext#@npl.co.uk::e6a9177b-1528-4abe-89e9-3d1083164398" providerId="AD" clId="Web-{1EA91C80-32EF-CFD0-CE20-F52C7FD7D26E}" dt="2022-12-07T06:49:54.756" v="28" actId="20577"/>
          <ac:spMkLst>
            <pc:docMk/>
            <pc:sldMk cId="2059864010" sldId="264"/>
            <ac:spMk id="11" creationId="{0A6CAB89-B71E-4030-8F9E-D968C4E2C9B8}"/>
          </ac:spMkLst>
        </pc:spChg>
      </pc:sldChg>
    </pc:docChg>
  </pc:docChgLst>
  <pc:docChgLst>
    <pc:chgData name="Giacomo Lanza" userId="S::giacomo.lanza_ptb.de#ext#@npl.co.uk::b34b941a-7e3c-4251-82fa-09513f0c080d" providerId="AD" clId="Web-{E125C4E6-F53A-EF01-CFA1-48E6C8F53992}"/>
    <pc:docChg chg="modSld">
      <pc:chgData name="Giacomo Lanza" userId="S::giacomo.lanza_ptb.de#ext#@npl.co.uk::b34b941a-7e3c-4251-82fa-09513f0c080d" providerId="AD" clId="Web-{E125C4E6-F53A-EF01-CFA1-48E6C8F53992}" dt="2022-12-09T08:19:22.942" v="201" actId="20577"/>
      <pc:docMkLst>
        <pc:docMk/>
      </pc:docMkLst>
      <pc:sldChg chg="modSp modCm">
        <pc:chgData name="Giacomo Lanza" userId="S::giacomo.lanza_ptb.de#ext#@npl.co.uk::b34b941a-7e3c-4251-82fa-09513f0c080d" providerId="AD" clId="Web-{E125C4E6-F53A-EF01-CFA1-48E6C8F53992}" dt="2022-12-09T08:19:22.942" v="201" actId="20577"/>
        <pc:sldMkLst>
          <pc:docMk/>
          <pc:sldMk cId="1115985716" sldId="257"/>
        </pc:sldMkLst>
        <pc:spChg chg="mod">
          <ac:chgData name="Giacomo Lanza" userId="S::giacomo.lanza_ptb.de#ext#@npl.co.uk::b34b941a-7e3c-4251-82fa-09513f0c080d" providerId="AD" clId="Web-{E125C4E6-F53A-EF01-CFA1-48E6C8F53992}" dt="2022-12-09T08:19:22.942" v="201" actId="20577"/>
          <ac:spMkLst>
            <pc:docMk/>
            <pc:sldMk cId="1115985716" sldId="257"/>
            <ac:spMk id="11" creationId="{0A6CAB89-B71E-4030-8F9E-D968C4E2C9B8}"/>
          </ac:spMkLst>
        </pc:spChg>
      </pc:sldChg>
      <pc:sldChg chg="modSp">
        <pc:chgData name="Giacomo Lanza" userId="S::giacomo.lanza_ptb.de#ext#@npl.co.uk::b34b941a-7e3c-4251-82fa-09513f0c080d" providerId="AD" clId="Web-{E125C4E6-F53A-EF01-CFA1-48E6C8F53992}" dt="2022-12-09T08:13:05.915" v="147" actId="20577"/>
        <pc:sldMkLst>
          <pc:docMk/>
          <pc:sldMk cId="681587803" sldId="263"/>
        </pc:sldMkLst>
        <pc:spChg chg="mod">
          <ac:chgData name="Giacomo Lanza" userId="S::giacomo.lanza_ptb.de#ext#@npl.co.uk::b34b941a-7e3c-4251-82fa-09513f0c080d" providerId="AD" clId="Web-{E125C4E6-F53A-EF01-CFA1-48E6C8F53992}" dt="2022-12-09T08:13:05.915" v="147" actId="20577"/>
          <ac:spMkLst>
            <pc:docMk/>
            <pc:sldMk cId="681587803" sldId="263"/>
            <ac:spMk id="11" creationId="{0A6CAB89-B71E-4030-8F9E-D968C4E2C9B8}"/>
          </ac:spMkLst>
        </pc:spChg>
      </pc:sldChg>
      <pc:sldChg chg="modSp">
        <pc:chgData name="Giacomo Lanza" userId="S::giacomo.lanza_ptb.de#ext#@npl.co.uk::b34b941a-7e3c-4251-82fa-09513f0c080d" providerId="AD" clId="Web-{E125C4E6-F53A-EF01-CFA1-48E6C8F53992}" dt="2022-12-09T08:17:06.797" v="189" actId="20577"/>
        <pc:sldMkLst>
          <pc:docMk/>
          <pc:sldMk cId="2059864010" sldId="264"/>
        </pc:sldMkLst>
        <pc:spChg chg="mod">
          <ac:chgData name="Giacomo Lanza" userId="S::giacomo.lanza_ptb.de#ext#@npl.co.uk::b34b941a-7e3c-4251-82fa-09513f0c080d" providerId="AD" clId="Web-{E125C4E6-F53A-EF01-CFA1-48E6C8F53992}" dt="2022-12-09T08:17:06.797" v="189" actId="20577"/>
          <ac:spMkLst>
            <pc:docMk/>
            <pc:sldMk cId="2059864010" sldId="264"/>
            <ac:spMk id="11" creationId="{0A6CAB89-B71E-4030-8F9E-D968C4E2C9B8}"/>
          </ac:spMkLst>
        </pc:spChg>
      </pc:sldChg>
      <pc:sldChg chg="modSp">
        <pc:chgData name="Giacomo Lanza" userId="S::giacomo.lanza_ptb.de#ext#@npl.co.uk::b34b941a-7e3c-4251-82fa-09513f0c080d" providerId="AD" clId="Web-{E125C4E6-F53A-EF01-CFA1-48E6C8F53992}" dt="2022-12-09T08:17:44.814" v="194" actId="20577"/>
        <pc:sldMkLst>
          <pc:docMk/>
          <pc:sldMk cId="159693022" sldId="265"/>
        </pc:sldMkLst>
        <pc:spChg chg="mod">
          <ac:chgData name="Giacomo Lanza" userId="S::giacomo.lanza_ptb.de#ext#@npl.co.uk::b34b941a-7e3c-4251-82fa-09513f0c080d" providerId="AD" clId="Web-{E125C4E6-F53A-EF01-CFA1-48E6C8F53992}" dt="2022-12-09T08:17:44.814" v="194" actId="20577"/>
          <ac:spMkLst>
            <pc:docMk/>
            <pc:sldMk cId="159693022" sldId="265"/>
            <ac:spMk id="11" creationId="{0A6CAB89-B71E-4030-8F9E-D968C4E2C9B8}"/>
          </ac:spMkLst>
        </pc:spChg>
      </pc:sldChg>
    </pc:docChg>
  </pc:docChgLst>
  <pc:docChgLst>
    <pc:chgData name="Dario Pilori" userId="S::d.pilori_inrim.onmicrosoft.com#ext#@npl.co.uk::e6a9177b-1528-4abe-89e9-3d1083164398" providerId="AD" clId="Web-{7BB7BCBD-224A-93C8-02FA-C7698A30F091}"/>
    <pc:docChg chg="mod addSld delSld modSld">
      <pc:chgData name="Dario Pilori" userId="S::d.pilori_inrim.onmicrosoft.com#ext#@npl.co.uk::e6a9177b-1528-4abe-89e9-3d1083164398" providerId="AD" clId="Web-{7BB7BCBD-224A-93C8-02FA-C7698A30F091}" dt="2022-12-06T14:17:23.616" v="913"/>
      <pc:docMkLst>
        <pc:docMk/>
      </pc:docMkLst>
      <pc:sldChg chg="delSp modSp">
        <pc:chgData name="Dario Pilori" userId="S::d.pilori_inrim.onmicrosoft.com#ext#@npl.co.uk::e6a9177b-1528-4abe-89e9-3d1083164398" providerId="AD" clId="Web-{7BB7BCBD-224A-93C8-02FA-C7698A30F091}" dt="2022-12-06T13:29:33.240" v="49" actId="20577"/>
        <pc:sldMkLst>
          <pc:docMk/>
          <pc:sldMk cId="1559029241" sldId="256"/>
        </pc:sldMkLst>
        <pc:spChg chg="mod">
          <ac:chgData name="Dario Pilori" userId="S::d.pilori_inrim.onmicrosoft.com#ext#@npl.co.uk::e6a9177b-1528-4abe-89e9-3d1083164398" providerId="AD" clId="Web-{7BB7BCBD-224A-93C8-02FA-C7698A30F091}" dt="2022-12-06T13:26:06.544" v="26" actId="14100"/>
          <ac:spMkLst>
            <pc:docMk/>
            <pc:sldMk cId="1559029241" sldId="256"/>
            <ac:spMk id="2" creationId="{4C5C2900-6DE5-493D-9E77-A8FA97F762E0}"/>
          </ac:spMkLst>
        </pc:spChg>
        <pc:spChg chg="mod">
          <ac:chgData name="Dario Pilori" userId="S::d.pilori_inrim.onmicrosoft.com#ext#@npl.co.uk::e6a9177b-1528-4abe-89e9-3d1083164398" providerId="AD" clId="Web-{7BB7BCBD-224A-93C8-02FA-C7698A30F091}" dt="2022-12-06T13:29:33.240" v="49" actId="20577"/>
          <ac:spMkLst>
            <pc:docMk/>
            <pc:sldMk cId="1559029241" sldId="256"/>
            <ac:spMk id="3" creationId="{2FEBA504-363D-4947-86D4-71B6F0BED44D}"/>
          </ac:spMkLst>
        </pc:spChg>
        <pc:spChg chg="del">
          <ac:chgData name="Dario Pilori" userId="S::d.pilori_inrim.onmicrosoft.com#ext#@npl.co.uk::e6a9177b-1528-4abe-89e9-3d1083164398" providerId="AD" clId="Web-{7BB7BCBD-224A-93C8-02FA-C7698A30F091}" dt="2022-12-06T13:26:39.311" v="43"/>
          <ac:spMkLst>
            <pc:docMk/>
            <pc:sldMk cId="1559029241" sldId="256"/>
            <ac:spMk id="6" creationId="{5D3DEA75-7741-4E7C-93FA-3B3822A48846}"/>
          </ac:spMkLst>
        </pc:spChg>
        <pc:spChg chg="del">
          <ac:chgData name="Dario Pilori" userId="S::d.pilori_inrim.onmicrosoft.com#ext#@npl.co.uk::e6a9177b-1528-4abe-89e9-3d1083164398" providerId="AD" clId="Web-{7BB7BCBD-224A-93C8-02FA-C7698A30F091}" dt="2022-12-06T13:26:37.827" v="42"/>
          <ac:spMkLst>
            <pc:docMk/>
            <pc:sldMk cId="1559029241" sldId="256"/>
            <ac:spMk id="8" creationId="{55E0ACF0-FAB5-4272-8E10-00784C5C6C42}"/>
          </ac:spMkLst>
        </pc:spChg>
      </pc:sldChg>
      <pc:sldChg chg="delSp modSp addCm modCm">
        <pc:chgData name="Dario Pilori" userId="S::d.pilori_inrim.onmicrosoft.com#ext#@npl.co.uk::e6a9177b-1528-4abe-89e9-3d1083164398" providerId="AD" clId="Web-{7BB7BCBD-224A-93C8-02FA-C7698A30F091}" dt="2022-12-06T14:08:36.015" v="323" actId="20577"/>
        <pc:sldMkLst>
          <pc:docMk/>
          <pc:sldMk cId="1115985716" sldId="257"/>
        </pc:sldMkLst>
        <pc:spChg chg="mod">
          <ac:chgData name="Dario Pilori" userId="S::d.pilori_inrim.onmicrosoft.com#ext#@npl.co.uk::e6a9177b-1528-4abe-89e9-3d1083164398" providerId="AD" clId="Web-{7BB7BCBD-224A-93C8-02FA-C7698A30F091}" dt="2022-12-06T13:34:09.516" v="60" actId="20577"/>
          <ac:spMkLst>
            <pc:docMk/>
            <pc:sldMk cId="1115985716" sldId="257"/>
            <ac:spMk id="2" creationId="{808A154D-8FC7-4574-8514-1ABE6A825E27}"/>
          </ac:spMkLst>
        </pc:spChg>
        <pc:spChg chg="mod">
          <ac:chgData name="Dario Pilori" userId="S::d.pilori_inrim.onmicrosoft.com#ext#@npl.co.uk::e6a9177b-1528-4abe-89e9-3d1083164398" providerId="AD" clId="Web-{7BB7BCBD-224A-93C8-02FA-C7698A30F091}" dt="2022-12-06T14:08:36.015" v="323" actId="20577"/>
          <ac:spMkLst>
            <pc:docMk/>
            <pc:sldMk cId="1115985716" sldId="257"/>
            <ac:spMk id="11" creationId="{0A6CAB89-B71E-4030-8F9E-D968C4E2C9B8}"/>
          </ac:spMkLst>
        </pc:spChg>
        <pc:picChg chg="del">
          <ac:chgData name="Dario Pilori" userId="S::d.pilori_inrim.onmicrosoft.com#ext#@npl.co.uk::e6a9177b-1528-4abe-89e9-3d1083164398" providerId="AD" clId="Web-{7BB7BCBD-224A-93C8-02FA-C7698A30F091}" dt="2022-12-06T13:34:16.110" v="71"/>
          <ac:picMkLst>
            <pc:docMk/>
            <pc:sldMk cId="1115985716" sldId="257"/>
            <ac:picMk id="14" creationId="{0BE796A5-49CD-4199-9F69-67AD659FF2EF}"/>
          </ac:picMkLst>
        </pc:picChg>
        <pc:picChg chg="del">
          <ac:chgData name="Dario Pilori" userId="S::d.pilori_inrim.onmicrosoft.com#ext#@npl.co.uk::e6a9177b-1528-4abe-89e9-3d1083164398" providerId="AD" clId="Web-{7BB7BCBD-224A-93C8-02FA-C7698A30F091}" dt="2022-12-06T13:34:13.219" v="70"/>
          <ac:picMkLst>
            <pc:docMk/>
            <pc:sldMk cId="1115985716" sldId="257"/>
            <ac:picMk id="15" creationId="{40D3109E-50CC-4EDC-A255-7F7BA09380C4}"/>
          </ac:picMkLst>
        </pc:picChg>
        <pc:picChg chg="del">
          <ac:chgData name="Dario Pilori" userId="S::d.pilori_inrim.onmicrosoft.com#ext#@npl.co.uk::e6a9177b-1528-4abe-89e9-3d1083164398" providerId="AD" clId="Web-{7BB7BCBD-224A-93C8-02FA-C7698A30F091}" dt="2022-12-06T13:34:13.219" v="69"/>
          <ac:picMkLst>
            <pc:docMk/>
            <pc:sldMk cId="1115985716" sldId="257"/>
            <ac:picMk id="16" creationId="{305547A0-A426-4C03-B29C-09B3936D4011}"/>
          </ac:picMkLst>
        </pc:picChg>
        <pc:picChg chg="del">
          <ac:chgData name="Dario Pilori" userId="S::d.pilori_inrim.onmicrosoft.com#ext#@npl.co.uk::e6a9177b-1528-4abe-89e9-3d1083164398" providerId="AD" clId="Web-{7BB7BCBD-224A-93C8-02FA-C7698A30F091}" dt="2022-12-06T13:34:13.219" v="68"/>
          <ac:picMkLst>
            <pc:docMk/>
            <pc:sldMk cId="1115985716" sldId="257"/>
            <ac:picMk id="17" creationId="{BFF30D20-026A-49E4-9CB4-B4BADF7DBCFE}"/>
          </ac:picMkLst>
        </pc:picChg>
        <pc:picChg chg="del">
          <ac:chgData name="Dario Pilori" userId="S::d.pilori_inrim.onmicrosoft.com#ext#@npl.co.uk::e6a9177b-1528-4abe-89e9-3d1083164398" providerId="AD" clId="Web-{7BB7BCBD-224A-93C8-02FA-C7698A30F091}" dt="2022-12-06T13:34:13.219" v="67"/>
          <ac:picMkLst>
            <pc:docMk/>
            <pc:sldMk cId="1115985716" sldId="257"/>
            <ac:picMk id="18" creationId="{1A00A005-EB8B-4EB3-B94D-A9308C8CB85F}"/>
          </ac:picMkLst>
        </pc:picChg>
        <pc:picChg chg="del">
          <ac:chgData name="Dario Pilori" userId="S::d.pilori_inrim.onmicrosoft.com#ext#@npl.co.uk::e6a9177b-1528-4abe-89e9-3d1083164398" providerId="AD" clId="Web-{7BB7BCBD-224A-93C8-02FA-C7698A30F091}" dt="2022-12-06T13:34:13.219" v="66"/>
          <ac:picMkLst>
            <pc:docMk/>
            <pc:sldMk cId="1115985716" sldId="257"/>
            <ac:picMk id="19" creationId="{9F6A8FBF-2411-40EC-B930-A50FB5037456}"/>
          </ac:picMkLst>
        </pc:picChg>
        <pc:picChg chg="del">
          <ac:chgData name="Dario Pilori" userId="S::d.pilori_inrim.onmicrosoft.com#ext#@npl.co.uk::e6a9177b-1528-4abe-89e9-3d1083164398" providerId="AD" clId="Web-{7BB7BCBD-224A-93C8-02FA-C7698A30F091}" dt="2022-12-06T13:34:13.219" v="61"/>
          <ac:picMkLst>
            <pc:docMk/>
            <pc:sldMk cId="1115985716" sldId="257"/>
            <ac:picMk id="20" creationId="{047284B3-75EC-485F-8F9C-F948D5646118}"/>
          </ac:picMkLst>
        </pc:picChg>
        <pc:picChg chg="del">
          <ac:chgData name="Dario Pilori" userId="S::d.pilori_inrim.onmicrosoft.com#ext#@npl.co.uk::e6a9177b-1528-4abe-89e9-3d1083164398" providerId="AD" clId="Web-{7BB7BCBD-224A-93C8-02FA-C7698A30F091}" dt="2022-12-06T13:34:18.204" v="74"/>
          <ac:picMkLst>
            <pc:docMk/>
            <pc:sldMk cId="1115985716" sldId="257"/>
            <ac:picMk id="21" creationId="{C25BD2B5-C565-471E-9378-0834407C1235}"/>
          </ac:picMkLst>
        </pc:picChg>
        <pc:picChg chg="del">
          <ac:chgData name="Dario Pilori" userId="S::d.pilori_inrim.onmicrosoft.com#ext#@npl.co.uk::e6a9177b-1528-4abe-89e9-3d1083164398" providerId="AD" clId="Web-{7BB7BCBD-224A-93C8-02FA-C7698A30F091}" dt="2022-12-06T13:34:13.219" v="65"/>
          <ac:picMkLst>
            <pc:docMk/>
            <pc:sldMk cId="1115985716" sldId="257"/>
            <ac:picMk id="22" creationId="{D8E373E3-3CC7-4B81-A02F-80F05A65DFCA}"/>
          </ac:picMkLst>
        </pc:picChg>
        <pc:picChg chg="del">
          <ac:chgData name="Dario Pilori" userId="S::d.pilori_inrim.onmicrosoft.com#ext#@npl.co.uk::e6a9177b-1528-4abe-89e9-3d1083164398" providerId="AD" clId="Web-{7BB7BCBD-224A-93C8-02FA-C7698A30F091}" dt="2022-12-06T13:34:18.204" v="73"/>
          <ac:picMkLst>
            <pc:docMk/>
            <pc:sldMk cId="1115985716" sldId="257"/>
            <ac:picMk id="23" creationId="{37A967D0-4C8F-4BAA-9424-F95A3D8845EC}"/>
          </ac:picMkLst>
        </pc:picChg>
        <pc:picChg chg="del">
          <ac:chgData name="Dario Pilori" userId="S::d.pilori_inrim.onmicrosoft.com#ext#@npl.co.uk::e6a9177b-1528-4abe-89e9-3d1083164398" providerId="AD" clId="Web-{7BB7BCBD-224A-93C8-02FA-C7698A30F091}" dt="2022-12-06T13:34:13.219" v="64"/>
          <ac:picMkLst>
            <pc:docMk/>
            <pc:sldMk cId="1115985716" sldId="257"/>
            <ac:picMk id="24" creationId="{5C538AB6-340F-47E9-9FE3-2DD9A73E12A7}"/>
          </ac:picMkLst>
        </pc:picChg>
        <pc:picChg chg="del">
          <ac:chgData name="Dario Pilori" userId="S::d.pilori_inrim.onmicrosoft.com#ext#@npl.co.uk::e6a9177b-1528-4abe-89e9-3d1083164398" providerId="AD" clId="Web-{7BB7BCBD-224A-93C8-02FA-C7698A30F091}" dt="2022-12-06T13:34:13.219" v="63"/>
          <ac:picMkLst>
            <pc:docMk/>
            <pc:sldMk cId="1115985716" sldId="257"/>
            <ac:picMk id="25" creationId="{F3D62264-4EA3-4FC3-A800-48B98FC41564}"/>
          </ac:picMkLst>
        </pc:picChg>
        <pc:picChg chg="del">
          <ac:chgData name="Dario Pilori" userId="S::d.pilori_inrim.onmicrosoft.com#ext#@npl.co.uk::e6a9177b-1528-4abe-89e9-3d1083164398" providerId="AD" clId="Web-{7BB7BCBD-224A-93C8-02FA-C7698A30F091}" dt="2022-12-06T13:34:13.219" v="62"/>
          <ac:picMkLst>
            <pc:docMk/>
            <pc:sldMk cId="1115985716" sldId="257"/>
            <ac:picMk id="26" creationId="{DE2B08F3-6372-4620-92F2-A10ED0C5E7D5}"/>
          </ac:picMkLst>
        </pc:picChg>
        <pc:picChg chg="del">
          <ac:chgData name="Dario Pilori" userId="S::d.pilori_inrim.onmicrosoft.com#ext#@npl.co.uk::e6a9177b-1528-4abe-89e9-3d1083164398" providerId="AD" clId="Web-{7BB7BCBD-224A-93C8-02FA-C7698A30F091}" dt="2022-12-06T13:34:18.204" v="72"/>
          <ac:picMkLst>
            <pc:docMk/>
            <pc:sldMk cId="1115985716" sldId="257"/>
            <ac:picMk id="27" creationId="{FE78DF6A-4915-4FB5-B6EE-F229FBFE2888}"/>
          </ac:picMkLst>
        </pc:picChg>
        <pc:picChg chg="del">
          <ac:chgData name="Dario Pilori" userId="S::d.pilori_inrim.onmicrosoft.com#ext#@npl.co.uk::e6a9177b-1528-4abe-89e9-3d1083164398" providerId="AD" clId="Web-{7BB7BCBD-224A-93C8-02FA-C7698A30F091}" dt="2022-12-06T13:34:19.938" v="75"/>
          <ac:picMkLst>
            <pc:docMk/>
            <pc:sldMk cId="1115985716" sldId="257"/>
            <ac:picMk id="29" creationId="{E86A2AE7-CCD0-418D-B95D-3E1B9D3AEC87}"/>
          </ac:picMkLst>
        </pc:picChg>
      </pc:sldChg>
      <pc:sldChg chg="addSp delSp modSp">
        <pc:chgData name="Dario Pilori" userId="S::d.pilori_inrim.onmicrosoft.com#ext#@npl.co.uk::e6a9177b-1528-4abe-89e9-3d1083164398" providerId="AD" clId="Web-{7BB7BCBD-224A-93C8-02FA-C7698A30F091}" dt="2022-12-06T14:17:23.616" v="913"/>
        <pc:sldMkLst>
          <pc:docMk/>
          <pc:sldMk cId="187576399" sldId="262"/>
        </pc:sldMkLst>
        <pc:spChg chg="add mod">
          <ac:chgData name="Dario Pilori" userId="S::d.pilori_inrim.onmicrosoft.com#ext#@npl.co.uk::e6a9177b-1528-4abe-89e9-3d1083164398" providerId="AD" clId="Web-{7BB7BCBD-224A-93C8-02FA-C7698A30F091}" dt="2022-12-06T14:17:23.616" v="913"/>
          <ac:spMkLst>
            <pc:docMk/>
            <pc:sldMk cId="187576399" sldId="262"/>
            <ac:spMk id="4" creationId="{86F6BB7E-85B2-2698-E14C-E1533C8C7716}"/>
          </ac:spMkLst>
        </pc:spChg>
        <pc:spChg chg="del mod">
          <ac:chgData name="Dario Pilori" userId="S::d.pilori_inrim.onmicrosoft.com#ext#@npl.co.uk::e6a9177b-1528-4abe-89e9-3d1083164398" providerId="AD" clId="Web-{7BB7BCBD-224A-93C8-02FA-C7698A30F091}" dt="2022-12-06T14:17:23.616" v="913"/>
          <ac:spMkLst>
            <pc:docMk/>
            <pc:sldMk cId="187576399" sldId="262"/>
            <ac:spMk id="5" creationId="{3E0000B6-997B-43F0-BBC4-6C7F30C38A84}"/>
          </ac:spMkLst>
        </pc:spChg>
      </pc:sldChg>
      <pc:sldChg chg="del">
        <pc:chgData name="Dario Pilori" userId="S::d.pilori_inrim.onmicrosoft.com#ext#@npl.co.uk::e6a9177b-1528-4abe-89e9-3d1083164398" providerId="AD" clId="Web-{7BB7BCBD-224A-93C8-02FA-C7698A30F091}" dt="2022-12-06T13:26:53.077" v="44"/>
        <pc:sldMkLst>
          <pc:docMk/>
          <pc:sldMk cId="269534982" sldId="263"/>
        </pc:sldMkLst>
      </pc:sldChg>
      <pc:sldChg chg="modSp add replId">
        <pc:chgData name="Dario Pilori" userId="S::d.pilori_inrim.onmicrosoft.com#ext#@npl.co.uk::e6a9177b-1528-4abe-89e9-3d1083164398" providerId="AD" clId="Web-{7BB7BCBD-224A-93C8-02FA-C7698A30F091}" dt="2022-12-06T14:09:16.751" v="334" actId="20577"/>
        <pc:sldMkLst>
          <pc:docMk/>
          <pc:sldMk cId="681587803" sldId="263"/>
        </pc:sldMkLst>
        <pc:spChg chg="mod">
          <ac:chgData name="Dario Pilori" userId="S::d.pilori_inrim.onmicrosoft.com#ext#@npl.co.uk::e6a9177b-1528-4abe-89e9-3d1083164398" providerId="AD" clId="Web-{7BB7BCBD-224A-93C8-02FA-C7698A30F091}" dt="2022-12-06T14:09:16.751" v="334" actId="20577"/>
          <ac:spMkLst>
            <pc:docMk/>
            <pc:sldMk cId="681587803" sldId="263"/>
            <ac:spMk id="2" creationId="{808A154D-8FC7-4574-8514-1ABE6A825E27}"/>
          </ac:spMkLst>
        </pc:spChg>
        <pc:spChg chg="mod">
          <ac:chgData name="Dario Pilori" userId="S::d.pilori_inrim.onmicrosoft.com#ext#@npl.co.uk::e6a9177b-1528-4abe-89e9-3d1083164398" providerId="AD" clId="Web-{7BB7BCBD-224A-93C8-02FA-C7698A30F091}" dt="2022-12-06T14:07:52.889" v="297" actId="20577"/>
          <ac:spMkLst>
            <pc:docMk/>
            <pc:sldMk cId="681587803" sldId="263"/>
            <ac:spMk id="11" creationId="{0A6CAB89-B71E-4030-8F9E-D968C4E2C9B8}"/>
          </ac:spMkLst>
        </pc:spChg>
      </pc:sldChg>
      <pc:sldChg chg="modSp add replId">
        <pc:chgData name="Dario Pilori" userId="S::d.pilori_inrim.onmicrosoft.com#ext#@npl.co.uk::e6a9177b-1528-4abe-89e9-3d1083164398" providerId="AD" clId="Web-{7BB7BCBD-224A-93C8-02FA-C7698A30F091}" dt="2022-12-06T14:14:11.148" v="670" actId="20577"/>
        <pc:sldMkLst>
          <pc:docMk/>
          <pc:sldMk cId="2059864010" sldId="264"/>
        </pc:sldMkLst>
        <pc:spChg chg="mod">
          <ac:chgData name="Dario Pilori" userId="S::d.pilori_inrim.onmicrosoft.com#ext#@npl.co.uk::e6a9177b-1528-4abe-89e9-3d1083164398" providerId="AD" clId="Web-{7BB7BCBD-224A-93C8-02FA-C7698A30F091}" dt="2022-12-06T14:09:37.954" v="339" actId="20577"/>
          <ac:spMkLst>
            <pc:docMk/>
            <pc:sldMk cId="2059864010" sldId="264"/>
            <ac:spMk id="2" creationId="{808A154D-8FC7-4574-8514-1ABE6A825E27}"/>
          </ac:spMkLst>
        </pc:spChg>
        <pc:spChg chg="mod">
          <ac:chgData name="Dario Pilori" userId="S::d.pilori_inrim.onmicrosoft.com#ext#@npl.co.uk::e6a9177b-1528-4abe-89e9-3d1083164398" providerId="AD" clId="Web-{7BB7BCBD-224A-93C8-02FA-C7698A30F091}" dt="2022-12-06T14:14:11.148" v="670" actId="20577"/>
          <ac:spMkLst>
            <pc:docMk/>
            <pc:sldMk cId="2059864010" sldId="264"/>
            <ac:spMk id="11" creationId="{0A6CAB89-B71E-4030-8F9E-D968C4E2C9B8}"/>
          </ac:spMkLst>
        </pc:spChg>
      </pc:sldChg>
      <pc:sldChg chg="modSp add replId">
        <pc:chgData name="Dario Pilori" userId="S::d.pilori_inrim.onmicrosoft.com#ext#@npl.co.uk::e6a9177b-1528-4abe-89e9-3d1083164398" providerId="AD" clId="Web-{7BB7BCBD-224A-93C8-02FA-C7698A30F091}" dt="2022-12-06T14:16:44.397" v="908" actId="20577"/>
        <pc:sldMkLst>
          <pc:docMk/>
          <pc:sldMk cId="159693022" sldId="265"/>
        </pc:sldMkLst>
        <pc:spChg chg="mod">
          <ac:chgData name="Dario Pilori" userId="S::d.pilori_inrim.onmicrosoft.com#ext#@npl.co.uk::e6a9177b-1528-4abe-89e9-3d1083164398" providerId="AD" clId="Web-{7BB7BCBD-224A-93C8-02FA-C7698A30F091}" dt="2022-12-06T14:14:20.684" v="675" actId="20577"/>
          <ac:spMkLst>
            <pc:docMk/>
            <pc:sldMk cId="159693022" sldId="265"/>
            <ac:spMk id="2" creationId="{808A154D-8FC7-4574-8514-1ABE6A825E27}"/>
          </ac:spMkLst>
        </pc:spChg>
        <pc:spChg chg="mod">
          <ac:chgData name="Dario Pilori" userId="S::d.pilori_inrim.onmicrosoft.com#ext#@npl.co.uk::e6a9177b-1528-4abe-89e9-3d1083164398" providerId="AD" clId="Web-{7BB7BCBD-224A-93C8-02FA-C7698A30F091}" dt="2022-12-06T14:16:44.397" v="908" actId="20577"/>
          <ac:spMkLst>
            <pc:docMk/>
            <pc:sldMk cId="159693022" sldId="265"/>
            <ac:spMk id="11" creationId="{0A6CAB89-B71E-4030-8F9E-D968C4E2C9B8}"/>
          </ac:spMkLst>
        </pc:spChg>
      </pc:sldChg>
    </pc:docChg>
  </pc:docChgLst>
  <pc:docChgLst>
    <pc:chgData name="Giacomo Lanza" userId="a667e2f1-9331-4bb4-a47c-c008f0d0250f" providerId="ADAL" clId="{4492ECF0-39F2-4286-B471-D15CD9313AA7}"/>
    <pc:docChg chg="undo redo custSel addSld delSld modSld modMainMaster">
      <pc:chgData name="Giacomo Lanza" userId="a667e2f1-9331-4bb4-a47c-c008f0d0250f" providerId="ADAL" clId="{4492ECF0-39F2-4286-B471-D15CD9313AA7}" dt="2022-12-01T17:37:32.328" v="1019" actId="5793"/>
      <pc:docMkLst>
        <pc:docMk/>
      </pc:docMkLst>
      <pc:sldChg chg="addSp modSp mod">
        <pc:chgData name="Giacomo Lanza" userId="a667e2f1-9331-4bb4-a47c-c008f0d0250f" providerId="ADAL" clId="{4492ECF0-39F2-4286-B471-D15CD9313AA7}" dt="2022-12-01T16:04:17.079" v="248" actId="20577"/>
        <pc:sldMkLst>
          <pc:docMk/>
          <pc:sldMk cId="1559029241" sldId="256"/>
        </pc:sldMkLst>
        <pc:spChg chg="mod">
          <ac:chgData name="Giacomo Lanza" userId="a667e2f1-9331-4bb4-a47c-c008f0d0250f" providerId="ADAL" clId="{4492ECF0-39F2-4286-B471-D15CD9313AA7}" dt="2022-12-01T16:03:40.487" v="206" actId="5793"/>
          <ac:spMkLst>
            <pc:docMk/>
            <pc:sldMk cId="1559029241" sldId="256"/>
            <ac:spMk id="2" creationId="{4C5C2900-6DE5-493D-9E77-A8FA97F762E0}"/>
          </ac:spMkLst>
        </pc:spChg>
        <pc:spChg chg="mod">
          <ac:chgData name="Giacomo Lanza" userId="a667e2f1-9331-4bb4-a47c-c008f0d0250f" providerId="ADAL" clId="{4492ECF0-39F2-4286-B471-D15CD9313AA7}" dt="2022-12-01T16:04:17.079" v="248" actId="20577"/>
          <ac:spMkLst>
            <pc:docMk/>
            <pc:sldMk cId="1559029241" sldId="256"/>
            <ac:spMk id="3" creationId="{2FEBA504-363D-4947-86D4-71B6F0BED44D}"/>
          </ac:spMkLst>
        </pc:spChg>
        <pc:spChg chg="add mod">
          <ac:chgData name="Giacomo Lanza" userId="a667e2f1-9331-4bb4-a47c-c008f0d0250f" providerId="ADAL" clId="{4492ECF0-39F2-4286-B471-D15CD9313AA7}" dt="2022-12-01T15:59:44.668" v="176" actId="571"/>
          <ac:spMkLst>
            <pc:docMk/>
            <pc:sldMk cId="1559029241" sldId="256"/>
            <ac:spMk id="8" creationId="{55E0ACF0-FAB5-4272-8E10-00784C5C6C42}"/>
          </ac:spMkLst>
        </pc:spChg>
        <pc:picChg chg="mod modCrop">
          <ac:chgData name="Giacomo Lanza" userId="a667e2f1-9331-4bb4-a47c-c008f0d0250f" providerId="ADAL" clId="{4492ECF0-39F2-4286-B471-D15CD9313AA7}" dt="2022-12-01T15:49:43.390" v="123" actId="14100"/>
          <ac:picMkLst>
            <pc:docMk/>
            <pc:sldMk cId="1559029241" sldId="256"/>
            <ac:picMk id="4" creationId="{5C499683-A887-42EB-134C-1ED0EFE5EBC7}"/>
          </ac:picMkLst>
        </pc:picChg>
        <pc:picChg chg="add mod">
          <ac:chgData name="Giacomo Lanza" userId="a667e2f1-9331-4bb4-a47c-c008f0d0250f" providerId="ADAL" clId="{4492ECF0-39F2-4286-B471-D15CD9313AA7}" dt="2022-12-01T15:59:44.668" v="176" actId="571"/>
          <ac:picMkLst>
            <pc:docMk/>
            <pc:sldMk cId="1559029241" sldId="256"/>
            <ac:picMk id="9" creationId="{99497488-7B8C-4B53-B8D4-758D3FF087C9}"/>
          </ac:picMkLst>
        </pc:picChg>
      </pc:sldChg>
      <pc:sldChg chg="addSp delSp modSp mod modClrScheme chgLayout">
        <pc:chgData name="Giacomo Lanza" userId="a667e2f1-9331-4bb4-a47c-c008f0d0250f" providerId="ADAL" clId="{4492ECF0-39F2-4286-B471-D15CD9313AA7}" dt="2022-12-01T16:42:40.735" v="515" actId="6549"/>
        <pc:sldMkLst>
          <pc:docMk/>
          <pc:sldMk cId="1115985716" sldId="257"/>
        </pc:sldMkLst>
        <pc:spChg chg="mod ord">
          <ac:chgData name="Giacomo Lanza" userId="a667e2f1-9331-4bb4-a47c-c008f0d0250f" providerId="ADAL" clId="{4492ECF0-39F2-4286-B471-D15CD9313AA7}" dt="2022-12-01T16:32:37.735" v="428" actId="6549"/>
          <ac:spMkLst>
            <pc:docMk/>
            <pc:sldMk cId="1115985716" sldId="257"/>
            <ac:spMk id="2" creationId="{808A154D-8FC7-4574-8514-1ABE6A825E27}"/>
          </ac:spMkLst>
        </pc:spChg>
        <pc:spChg chg="del mod ord">
          <ac:chgData name="Giacomo Lanza" userId="a667e2f1-9331-4bb4-a47c-c008f0d0250f" providerId="ADAL" clId="{4492ECF0-39F2-4286-B471-D15CD9313AA7}" dt="2022-12-01T16:24:30.696" v="327" actId="478"/>
          <ac:spMkLst>
            <pc:docMk/>
            <pc:sldMk cId="1115985716" sldId="257"/>
            <ac:spMk id="3" creationId="{8A3D1813-C87E-49CD-BD96-890E4255A3BC}"/>
          </ac:spMkLst>
        </pc:spChg>
        <pc:spChg chg="mod ord">
          <ac:chgData name="Giacomo Lanza" userId="a667e2f1-9331-4bb4-a47c-c008f0d0250f" providerId="ADAL" clId="{4492ECF0-39F2-4286-B471-D15CD9313AA7}" dt="2022-12-01T16:24:25.355" v="326" actId="700"/>
          <ac:spMkLst>
            <pc:docMk/>
            <pc:sldMk cId="1115985716" sldId="257"/>
            <ac:spMk id="5" creationId="{D25B98D1-7CC0-3CF6-6A9D-8DB31524F2BF}"/>
          </ac:spMkLst>
        </pc:spChg>
        <pc:spChg chg="mod ord">
          <ac:chgData name="Giacomo Lanza" userId="a667e2f1-9331-4bb4-a47c-c008f0d0250f" providerId="ADAL" clId="{4492ECF0-39F2-4286-B471-D15CD9313AA7}" dt="2022-12-01T16:24:25.355" v="326" actId="700"/>
          <ac:spMkLst>
            <pc:docMk/>
            <pc:sldMk cId="1115985716" sldId="257"/>
            <ac:spMk id="6" creationId="{C1CDED1F-B046-9A9A-7C14-8ECE8D8E1658}"/>
          </ac:spMkLst>
        </pc:spChg>
        <pc:spChg chg="mod ord">
          <ac:chgData name="Giacomo Lanza" userId="a667e2f1-9331-4bb4-a47c-c008f0d0250f" providerId="ADAL" clId="{4492ECF0-39F2-4286-B471-D15CD9313AA7}" dt="2022-12-01T16:24:25.355" v="326" actId="700"/>
          <ac:spMkLst>
            <pc:docMk/>
            <pc:sldMk cId="1115985716" sldId="257"/>
            <ac:spMk id="7" creationId="{36D1F657-C8AF-46A9-9512-74EFD0015F39}"/>
          </ac:spMkLst>
        </pc:spChg>
        <pc:spChg chg="add del mod ord">
          <ac:chgData name="Giacomo Lanza" userId="a667e2f1-9331-4bb4-a47c-c008f0d0250f" providerId="ADAL" clId="{4492ECF0-39F2-4286-B471-D15CD9313AA7}" dt="2022-12-01T16:24:25.355" v="326" actId="700"/>
          <ac:spMkLst>
            <pc:docMk/>
            <pc:sldMk cId="1115985716" sldId="257"/>
            <ac:spMk id="8" creationId="{54D09F88-5265-4BEC-B494-1D31900F4836}"/>
          </ac:spMkLst>
        </pc:spChg>
        <pc:spChg chg="add del mod ord">
          <ac:chgData name="Giacomo Lanza" userId="a667e2f1-9331-4bb4-a47c-c008f0d0250f" providerId="ADAL" clId="{4492ECF0-39F2-4286-B471-D15CD9313AA7}" dt="2022-12-01T16:24:25.355" v="326" actId="700"/>
          <ac:spMkLst>
            <pc:docMk/>
            <pc:sldMk cId="1115985716" sldId="257"/>
            <ac:spMk id="9" creationId="{55237F8D-7937-446C-B90E-96630F6BF597}"/>
          </ac:spMkLst>
        </pc:spChg>
        <pc:spChg chg="add del mod ord">
          <ac:chgData name="Giacomo Lanza" userId="a667e2f1-9331-4bb4-a47c-c008f0d0250f" providerId="ADAL" clId="{4492ECF0-39F2-4286-B471-D15CD9313AA7}" dt="2022-12-01T16:24:25.355" v="326" actId="700"/>
          <ac:spMkLst>
            <pc:docMk/>
            <pc:sldMk cId="1115985716" sldId="257"/>
            <ac:spMk id="10" creationId="{0FDFA138-E129-469E-80D3-7B6FE9AC9885}"/>
          </ac:spMkLst>
        </pc:spChg>
        <pc:spChg chg="add del mod ord">
          <ac:chgData name="Giacomo Lanza" userId="a667e2f1-9331-4bb4-a47c-c008f0d0250f" providerId="ADAL" clId="{4492ECF0-39F2-4286-B471-D15CD9313AA7}" dt="2022-12-01T16:42:40.735" v="515" actId="6549"/>
          <ac:spMkLst>
            <pc:docMk/>
            <pc:sldMk cId="1115985716" sldId="257"/>
            <ac:spMk id="11" creationId="{0A6CAB89-B71E-4030-8F9E-D968C4E2C9B8}"/>
          </ac:spMkLst>
        </pc:spChg>
        <pc:spChg chg="add del mod">
          <ac:chgData name="Giacomo Lanza" userId="a667e2f1-9331-4bb4-a47c-c008f0d0250f" providerId="ADAL" clId="{4492ECF0-39F2-4286-B471-D15CD9313AA7}" dt="2022-12-01T16:24:33.154" v="328" actId="478"/>
          <ac:spMkLst>
            <pc:docMk/>
            <pc:sldMk cId="1115985716" sldId="257"/>
            <ac:spMk id="13" creationId="{3C70552A-1ECC-4367-AF65-A251F4B608A6}"/>
          </ac:spMkLst>
        </pc:spChg>
        <pc:picChg chg="add mod modCrop">
          <ac:chgData name="Giacomo Lanza" userId="a667e2f1-9331-4bb4-a47c-c008f0d0250f" providerId="ADAL" clId="{4492ECF0-39F2-4286-B471-D15CD9313AA7}" dt="2022-12-01T16:41:21.392" v="503" actId="732"/>
          <ac:picMkLst>
            <pc:docMk/>
            <pc:sldMk cId="1115985716" sldId="257"/>
            <ac:picMk id="14" creationId="{0BE796A5-49CD-4199-9F69-67AD659FF2EF}"/>
          </ac:picMkLst>
        </pc:picChg>
        <pc:picChg chg="add mod">
          <ac:chgData name="Giacomo Lanza" userId="a667e2f1-9331-4bb4-a47c-c008f0d0250f" providerId="ADAL" clId="{4492ECF0-39F2-4286-B471-D15CD9313AA7}" dt="2022-12-01T16:25:05.259" v="333"/>
          <ac:picMkLst>
            <pc:docMk/>
            <pc:sldMk cId="1115985716" sldId="257"/>
            <ac:picMk id="15" creationId="{40D3109E-50CC-4EDC-A255-7F7BA09380C4}"/>
          </ac:picMkLst>
        </pc:picChg>
        <pc:picChg chg="add mod">
          <ac:chgData name="Giacomo Lanza" userId="a667e2f1-9331-4bb4-a47c-c008f0d0250f" providerId="ADAL" clId="{4492ECF0-39F2-4286-B471-D15CD9313AA7}" dt="2022-12-01T16:25:05.259" v="333"/>
          <ac:picMkLst>
            <pc:docMk/>
            <pc:sldMk cId="1115985716" sldId="257"/>
            <ac:picMk id="16" creationId="{305547A0-A426-4C03-B29C-09B3936D4011}"/>
          </ac:picMkLst>
        </pc:picChg>
        <pc:picChg chg="add mod">
          <ac:chgData name="Giacomo Lanza" userId="a667e2f1-9331-4bb4-a47c-c008f0d0250f" providerId="ADAL" clId="{4492ECF0-39F2-4286-B471-D15CD9313AA7}" dt="2022-12-01T16:25:05.259" v="333"/>
          <ac:picMkLst>
            <pc:docMk/>
            <pc:sldMk cId="1115985716" sldId="257"/>
            <ac:picMk id="17" creationId="{BFF30D20-026A-49E4-9CB4-B4BADF7DBCFE}"/>
          </ac:picMkLst>
        </pc:picChg>
        <pc:picChg chg="add mod">
          <ac:chgData name="Giacomo Lanza" userId="a667e2f1-9331-4bb4-a47c-c008f0d0250f" providerId="ADAL" clId="{4492ECF0-39F2-4286-B471-D15CD9313AA7}" dt="2022-12-01T16:25:05.259" v="333"/>
          <ac:picMkLst>
            <pc:docMk/>
            <pc:sldMk cId="1115985716" sldId="257"/>
            <ac:picMk id="18" creationId="{1A00A005-EB8B-4EB3-B94D-A9308C8CB85F}"/>
          </ac:picMkLst>
        </pc:picChg>
        <pc:picChg chg="add mod">
          <ac:chgData name="Giacomo Lanza" userId="a667e2f1-9331-4bb4-a47c-c008f0d0250f" providerId="ADAL" clId="{4492ECF0-39F2-4286-B471-D15CD9313AA7}" dt="2022-12-01T16:25:05.259" v="333"/>
          <ac:picMkLst>
            <pc:docMk/>
            <pc:sldMk cId="1115985716" sldId="257"/>
            <ac:picMk id="19" creationId="{9F6A8FBF-2411-40EC-B930-A50FB5037456}"/>
          </ac:picMkLst>
        </pc:picChg>
        <pc:picChg chg="add mod">
          <ac:chgData name="Giacomo Lanza" userId="a667e2f1-9331-4bb4-a47c-c008f0d0250f" providerId="ADAL" clId="{4492ECF0-39F2-4286-B471-D15CD9313AA7}" dt="2022-12-01T16:41:48.976" v="511" actId="1076"/>
          <ac:picMkLst>
            <pc:docMk/>
            <pc:sldMk cId="1115985716" sldId="257"/>
            <ac:picMk id="20" creationId="{047284B3-75EC-485F-8F9C-F948D5646118}"/>
          </ac:picMkLst>
        </pc:picChg>
        <pc:picChg chg="add mod">
          <ac:chgData name="Giacomo Lanza" userId="a667e2f1-9331-4bb4-a47c-c008f0d0250f" providerId="ADAL" clId="{4492ECF0-39F2-4286-B471-D15CD9313AA7}" dt="2022-12-01T16:25:05.259" v="333"/>
          <ac:picMkLst>
            <pc:docMk/>
            <pc:sldMk cId="1115985716" sldId="257"/>
            <ac:picMk id="21" creationId="{C25BD2B5-C565-471E-9378-0834407C1235}"/>
          </ac:picMkLst>
        </pc:picChg>
        <pc:picChg chg="add mod">
          <ac:chgData name="Giacomo Lanza" userId="a667e2f1-9331-4bb4-a47c-c008f0d0250f" providerId="ADAL" clId="{4492ECF0-39F2-4286-B471-D15CD9313AA7}" dt="2022-12-01T16:25:05.259" v="333"/>
          <ac:picMkLst>
            <pc:docMk/>
            <pc:sldMk cId="1115985716" sldId="257"/>
            <ac:picMk id="22" creationId="{D8E373E3-3CC7-4B81-A02F-80F05A65DFCA}"/>
          </ac:picMkLst>
        </pc:picChg>
        <pc:picChg chg="add mod">
          <ac:chgData name="Giacomo Lanza" userId="a667e2f1-9331-4bb4-a47c-c008f0d0250f" providerId="ADAL" clId="{4492ECF0-39F2-4286-B471-D15CD9313AA7}" dt="2022-12-01T16:25:05.259" v="333"/>
          <ac:picMkLst>
            <pc:docMk/>
            <pc:sldMk cId="1115985716" sldId="257"/>
            <ac:picMk id="23" creationId="{37A967D0-4C8F-4BAA-9424-F95A3D8845EC}"/>
          </ac:picMkLst>
        </pc:picChg>
        <pc:picChg chg="add mod">
          <ac:chgData name="Giacomo Lanza" userId="a667e2f1-9331-4bb4-a47c-c008f0d0250f" providerId="ADAL" clId="{4492ECF0-39F2-4286-B471-D15CD9313AA7}" dt="2022-12-01T16:25:05.259" v="333"/>
          <ac:picMkLst>
            <pc:docMk/>
            <pc:sldMk cId="1115985716" sldId="257"/>
            <ac:picMk id="24" creationId="{5C538AB6-340F-47E9-9FE3-2DD9A73E12A7}"/>
          </ac:picMkLst>
        </pc:picChg>
        <pc:picChg chg="add mod">
          <ac:chgData name="Giacomo Lanza" userId="a667e2f1-9331-4bb4-a47c-c008f0d0250f" providerId="ADAL" clId="{4492ECF0-39F2-4286-B471-D15CD9313AA7}" dt="2022-12-01T16:25:05.259" v="333"/>
          <ac:picMkLst>
            <pc:docMk/>
            <pc:sldMk cId="1115985716" sldId="257"/>
            <ac:picMk id="25" creationId="{F3D62264-4EA3-4FC3-A800-48B98FC41564}"/>
          </ac:picMkLst>
        </pc:picChg>
        <pc:picChg chg="add mod">
          <ac:chgData name="Giacomo Lanza" userId="a667e2f1-9331-4bb4-a47c-c008f0d0250f" providerId="ADAL" clId="{4492ECF0-39F2-4286-B471-D15CD9313AA7}" dt="2022-12-01T16:25:05.259" v="333"/>
          <ac:picMkLst>
            <pc:docMk/>
            <pc:sldMk cId="1115985716" sldId="257"/>
            <ac:picMk id="26" creationId="{DE2B08F3-6372-4620-92F2-A10ED0C5E7D5}"/>
          </ac:picMkLst>
        </pc:picChg>
        <pc:picChg chg="add mod">
          <ac:chgData name="Giacomo Lanza" userId="a667e2f1-9331-4bb4-a47c-c008f0d0250f" providerId="ADAL" clId="{4492ECF0-39F2-4286-B471-D15CD9313AA7}" dt="2022-12-01T16:26:58.038" v="373" actId="14100"/>
          <ac:picMkLst>
            <pc:docMk/>
            <pc:sldMk cId="1115985716" sldId="257"/>
            <ac:picMk id="27" creationId="{FE78DF6A-4915-4FB5-B6EE-F229FBFE2888}"/>
          </ac:picMkLst>
        </pc:picChg>
        <pc:picChg chg="add mod modCrop">
          <ac:chgData name="Giacomo Lanza" userId="a667e2f1-9331-4bb4-a47c-c008f0d0250f" providerId="ADAL" clId="{4492ECF0-39F2-4286-B471-D15CD9313AA7}" dt="2022-12-01T16:41:58.769" v="512" actId="732"/>
          <ac:picMkLst>
            <pc:docMk/>
            <pc:sldMk cId="1115985716" sldId="257"/>
            <ac:picMk id="29" creationId="{E86A2AE7-CCD0-418D-B95D-3E1B9D3AEC87}"/>
          </ac:picMkLst>
        </pc:picChg>
      </pc:sldChg>
      <pc:sldChg chg="del">
        <pc:chgData name="Giacomo Lanza" userId="a667e2f1-9331-4bb4-a47c-c008f0d0250f" providerId="ADAL" clId="{4492ECF0-39F2-4286-B471-D15CD9313AA7}" dt="2022-12-01T16:07:21.098" v="263" actId="47"/>
        <pc:sldMkLst>
          <pc:docMk/>
          <pc:sldMk cId="2590795094" sldId="258"/>
        </pc:sldMkLst>
      </pc:sldChg>
      <pc:sldChg chg="addSp delSp modSp new del mod">
        <pc:chgData name="Giacomo Lanza" userId="a667e2f1-9331-4bb4-a47c-c008f0d0250f" providerId="ADAL" clId="{4492ECF0-39F2-4286-B471-D15CD9313AA7}" dt="2022-12-01T17:37:25.441" v="1009" actId="47"/>
        <pc:sldMkLst>
          <pc:docMk/>
          <pc:sldMk cId="720201801" sldId="259"/>
        </pc:sldMkLst>
        <pc:spChg chg="mod">
          <ac:chgData name="Giacomo Lanza" userId="a667e2f1-9331-4bb4-a47c-c008f0d0250f" providerId="ADAL" clId="{4492ECF0-39F2-4286-B471-D15CD9313AA7}" dt="2022-12-01T16:55:25.383" v="769" actId="20577"/>
          <ac:spMkLst>
            <pc:docMk/>
            <pc:sldMk cId="720201801" sldId="259"/>
            <ac:spMk id="2" creationId="{E7A77606-1951-4C66-8436-A1CEEEB44A0E}"/>
          </ac:spMkLst>
        </pc:spChg>
        <pc:spChg chg="mod">
          <ac:chgData name="Giacomo Lanza" userId="a667e2f1-9331-4bb4-a47c-c008f0d0250f" providerId="ADAL" clId="{4492ECF0-39F2-4286-B471-D15CD9313AA7}" dt="2022-12-01T17:32:49.221" v="1008" actId="20577"/>
          <ac:spMkLst>
            <pc:docMk/>
            <pc:sldMk cId="720201801" sldId="259"/>
            <ac:spMk id="3" creationId="{5C69D0E8-18DF-41B8-A8AE-0C4B05CF319A}"/>
          </ac:spMkLst>
        </pc:spChg>
        <pc:picChg chg="add del mod">
          <ac:chgData name="Giacomo Lanza" userId="a667e2f1-9331-4bb4-a47c-c008f0d0250f" providerId="ADAL" clId="{4492ECF0-39F2-4286-B471-D15CD9313AA7}" dt="2022-12-01T17:04:57.147" v="915" actId="478"/>
          <ac:picMkLst>
            <pc:docMk/>
            <pc:sldMk cId="720201801" sldId="259"/>
            <ac:picMk id="7" creationId="{93282A58-F0AA-4FC4-9EAD-A5E58832CA6F}"/>
          </ac:picMkLst>
        </pc:picChg>
        <pc:picChg chg="add mod">
          <ac:chgData name="Giacomo Lanza" userId="a667e2f1-9331-4bb4-a47c-c008f0d0250f" providerId="ADAL" clId="{4492ECF0-39F2-4286-B471-D15CD9313AA7}" dt="2022-12-01T17:05:05.299" v="917" actId="1076"/>
          <ac:picMkLst>
            <pc:docMk/>
            <pc:sldMk cId="720201801" sldId="259"/>
            <ac:picMk id="8" creationId="{2B89C83B-5003-4A11-B3A5-89D0A2AFE523}"/>
          </ac:picMkLst>
        </pc:picChg>
        <pc:picChg chg="add mod">
          <ac:chgData name="Giacomo Lanza" userId="a667e2f1-9331-4bb4-a47c-c008f0d0250f" providerId="ADAL" clId="{4492ECF0-39F2-4286-B471-D15CD9313AA7}" dt="2022-12-01T17:04:57.635" v="916"/>
          <ac:picMkLst>
            <pc:docMk/>
            <pc:sldMk cId="720201801" sldId="259"/>
            <ac:picMk id="9" creationId="{AB9CEBDC-3285-46F8-9781-0D8C8E65B9B2}"/>
          </ac:picMkLst>
        </pc:picChg>
        <pc:picChg chg="add mod">
          <ac:chgData name="Giacomo Lanza" userId="a667e2f1-9331-4bb4-a47c-c008f0d0250f" providerId="ADAL" clId="{4492ECF0-39F2-4286-B471-D15CD9313AA7}" dt="2022-12-01T17:32:01.746" v="984" actId="1076"/>
          <ac:picMkLst>
            <pc:docMk/>
            <pc:sldMk cId="720201801" sldId="259"/>
            <ac:picMk id="10" creationId="{036DAF24-E075-4E89-99B8-67DBDC482BA6}"/>
          </ac:picMkLst>
        </pc:picChg>
        <pc:picChg chg="add mod">
          <ac:chgData name="Giacomo Lanza" userId="a667e2f1-9331-4bb4-a47c-c008f0d0250f" providerId="ADAL" clId="{4492ECF0-39F2-4286-B471-D15CD9313AA7}" dt="2022-12-01T17:31:38.380" v="977" actId="1076"/>
          <ac:picMkLst>
            <pc:docMk/>
            <pc:sldMk cId="720201801" sldId="259"/>
            <ac:picMk id="11" creationId="{F84059D8-D56C-48F4-9A1F-7B0E8CA5E866}"/>
          </ac:picMkLst>
        </pc:picChg>
        <pc:picChg chg="add mod">
          <ac:chgData name="Giacomo Lanza" userId="a667e2f1-9331-4bb4-a47c-c008f0d0250f" providerId="ADAL" clId="{4492ECF0-39F2-4286-B471-D15CD9313AA7}" dt="2022-12-01T17:31:58.675" v="983" actId="1076"/>
          <ac:picMkLst>
            <pc:docMk/>
            <pc:sldMk cId="720201801" sldId="259"/>
            <ac:picMk id="12" creationId="{347EBA6C-CD79-4E44-AC7D-5FD1BB760A81}"/>
          </ac:picMkLst>
        </pc:picChg>
        <pc:picChg chg="add mod">
          <ac:chgData name="Giacomo Lanza" userId="a667e2f1-9331-4bb4-a47c-c008f0d0250f" providerId="ADAL" clId="{4492ECF0-39F2-4286-B471-D15CD9313AA7}" dt="2022-12-01T17:31:45.979" v="980" actId="1076"/>
          <ac:picMkLst>
            <pc:docMk/>
            <pc:sldMk cId="720201801" sldId="259"/>
            <ac:picMk id="13" creationId="{21C78C6A-BE05-4DA9-8BB1-7FBD64F2D8AF}"/>
          </ac:picMkLst>
        </pc:picChg>
      </pc:sldChg>
      <pc:sldChg chg="new del">
        <pc:chgData name="Giacomo Lanza" userId="a667e2f1-9331-4bb4-a47c-c008f0d0250f" providerId="ADAL" clId="{4492ECF0-39F2-4286-B471-D15CD9313AA7}" dt="2022-12-01T16:07:26.247" v="264" actId="47"/>
        <pc:sldMkLst>
          <pc:docMk/>
          <pc:sldMk cId="3381841553" sldId="260"/>
        </pc:sldMkLst>
      </pc:sldChg>
      <pc:sldChg chg="addSp delSp modSp new del mod modClrScheme chgLayout">
        <pc:chgData name="Giacomo Lanza" userId="a667e2f1-9331-4bb4-a47c-c008f0d0250f" providerId="ADAL" clId="{4492ECF0-39F2-4286-B471-D15CD9313AA7}" dt="2022-12-01T16:07:12.416" v="262" actId="47"/>
        <pc:sldMkLst>
          <pc:docMk/>
          <pc:sldMk cId="164075398" sldId="261"/>
        </pc:sldMkLst>
        <pc:spChg chg="del mod ord">
          <ac:chgData name="Giacomo Lanza" userId="a667e2f1-9331-4bb4-a47c-c008f0d0250f" providerId="ADAL" clId="{4492ECF0-39F2-4286-B471-D15CD9313AA7}" dt="2022-12-01T16:05:37.599" v="255" actId="700"/>
          <ac:spMkLst>
            <pc:docMk/>
            <pc:sldMk cId="164075398" sldId="261"/>
            <ac:spMk id="2" creationId="{F034297D-18D1-448D-B2FB-4A0383C73611}"/>
          </ac:spMkLst>
        </pc:spChg>
        <pc:spChg chg="del">
          <ac:chgData name="Giacomo Lanza" userId="a667e2f1-9331-4bb4-a47c-c008f0d0250f" providerId="ADAL" clId="{4492ECF0-39F2-4286-B471-D15CD9313AA7}" dt="2022-12-01T16:05:37.599" v="255" actId="700"/>
          <ac:spMkLst>
            <pc:docMk/>
            <pc:sldMk cId="164075398" sldId="261"/>
            <ac:spMk id="3" creationId="{D5B607BF-CE06-459A-93BE-92600AF1EFC4}"/>
          </ac:spMkLst>
        </pc:spChg>
        <pc:spChg chg="mod ord">
          <ac:chgData name="Giacomo Lanza" userId="a667e2f1-9331-4bb4-a47c-c008f0d0250f" providerId="ADAL" clId="{4492ECF0-39F2-4286-B471-D15CD9313AA7}" dt="2022-12-01T16:05:37.599" v="255" actId="700"/>
          <ac:spMkLst>
            <pc:docMk/>
            <pc:sldMk cId="164075398" sldId="261"/>
            <ac:spMk id="4" creationId="{256BF29C-DD5E-414D-9A02-BD76AB6F81B5}"/>
          </ac:spMkLst>
        </pc:spChg>
        <pc:spChg chg="mod ord">
          <ac:chgData name="Giacomo Lanza" userId="a667e2f1-9331-4bb4-a47c-c008f0d0250f" providerId="ADAL" clId="{4492ECF0-39F2-4286-B471-D15CD9313AA7}" dt="2022-12-01T16:05:37.599" v="255" actId="700"/>
          <ac:spMkLst>
            <pc:docMk/>
            <pc:sldMk cId="164075398" sldId="261"/>
            <ac:spMk id="5" creationId="{3EBD7B8B-FD78-41D4-8480-CE0C1429F3A3}"/>
          </ac:spMkLst>
        </pc:spChg>
        <pc:spChg chg="mod ord">
          <ac:chgData name="Giacomo Lanza" userId="a667e2f1-9331-4bb4-a47c-c008f0d0250f" providerId="ADAL" clId="{4492ECF0-39F2-4286-B471-D15CD9313AA7}" dt="2022-12-01T16:05:37.599" v="255" actId="700"/>
          <ac:spMkLst>
            <pc:docMk/>
            <pc:sldMk cId="164075398" sldId="261"/>
            <ac:spMk id="6" creationId="{8F9BC2F5-F390-4F66-A434-FBDD589143FA}"/>
          </ac:spMkLst>
        </pc:spChg>
        <pc:spChg chg="add mod ord">
          <ac:chgData name="Giacomo Lanza" userId="a667e2f1-9331-4bb4-a47c-c008f0d0250f" providerId="ADAL" clId="{4492ECF0-39F2-4286-B471-D15CD9313AA7}" dt="2022-12-01T16:05:37.599" v="255" actId="700"/>
          <ac:spMkLst>
            <pc:docMk/>
            <pc:sldMk cId="164075398" sldId="261"/>
            <ac:spMk id="7" creationId="{C57FE6EC-F383-4B84-A2A7-34E713474F95}"/>
          </ac:spMkLst>
        </pc:spChg>
      </pc:sldChg>
      <pc:sldChg chg="addSp delSp modSp new mod chgLayout">
        <pc:chgData name="Giacomo Lanza" userId="a667e2f1-9331-4bb4-a47c-c008f0d0250f" providerId="ADAL" clId="{4492ECF0-39F2-4286-B471-D15CD9313AA7}" dt="2022-12-01T17:37:32.328" v="1019" actId="5793"/>
        <pc:sldMkLst>
          <pc:docMk/>
          <pc:sldMk cId="187576399" sldId="262"/>
        </pc:sldMkLst>
        <pc:spChg chg="add mod ord">
          <ac:chgData name="Giacomo Lanza" userId="a667e2f1-9331-4bb4-a47c-c008f0d0250f" providerId="ADAL" clId="{4492ECF0-39F2-4286-B471-D15CD9313AA7}" dt="2022-12-01T16:52:51.017" v="670" actId="700"/>
          <ac:spMkLst>
            <pc:docMk/>
            <pc:sldMk cId="187576399" sldId="262"/>
            <ac:spMk id="2" creationId="{FC7410D5-CAF3-4538-9926-332FCF8FB728}"/>
          </ac:spMkLst>
        </pc:spChg>
        <pc:spChg chg="add del mod">
          <ac:chgData name="Giacomo Lanza" userId="a667e2f1-9331-4bb4-a47c-c008f0d0250f" providerId="ADAL" clId="{4492ECF0-39F2-4286-B471-D15CD9313AA7}" dt="2022-12-01T16:52:59.250" v="671" actId="478"/>
          <ac:spMkLst>
            <pc:docMk/>
            <pc:sldMk cId="187576399" sldId="262"/>
            <ac:spMk id="4" creationId="{4C90D428-9820-4C2B-87C2-8A5226FC79A0}"/>
          </ac:spMkLst>
        </pc:spChg>
        <pc:spChg chg="add mod ord">
          <ac:chgData name="Giacomo Lanza" userId="a667e2f1-9331-4bb4-a47c-c008f0d0250f" providerId="ADAL" clId="{4492ECF0-39F2-4286-B471-D15CD9313AA7}" dt="2022-12-01T17:37:32.328" v="1019" actId="5793"/>
          <ac:spMkLst>
            <pc:docMk/>
            <pc:sldMk cId="187576399" sldId="262"/>
            <ac:spMk id="5" creationId="{3E0000B6-997B-43F0-BBC4-6C7F30C38A84}"/>
          </ac:spMkLst>
        </pc:spChg>
        <pc:picChg chg="add del mod">
          <ac:chgData name="Giacomo Lanza" userId="a667e2f1-9331-4bb4-a47c-c008f0d0250f" providerId="ADAL" clId="{4492ECF0-39F2-4286-B471-D15CD9313AA7}" dt="2022-12-01T16:48:05.083" v="613"/>
          <ac:picMkLst>
            <pc:docMk/>
            <pc:sldMk cId="187576399" sldId="262"/>
            <ac:picMk id="3" creationId="{3F95FAC5-E2A9-42DE-A003-D13841619621}"/>
          </ac:picMkLst>
        </pc:picChg>
      </pc:sldChg>
      <pc:sldChg chg="addSp delSp modSp new mod">
        <pc:chgData name="Giacomo Lanza" userId="a667e2f1-9331-4bb4-a47c-c008f0d0250f" providerId="ADAL" clId="{4492ECF0-39F2-4286-B471-D15CD9313AA7}" dt="2022-12-01T16:38:09.911" v="464" actId="1076"/>
        <pc:sldMkLst>
          <pc:docMk/>
          <pc:sldMk cId="269534982" sldId="263"/>
        </pc:sldMkLst>
        <pc:spChg chg="mod">
          <ac:chgData name="Giacomo Lanza" userId="a667e2f1-9331-4bb4-a47c-c008f0d0250f" providerId="ADAL" clId="{4492ECF0-39F2-4286-B471-D15CD9313AA7}" dt="2022-12-01T16:26:06.101" v="370" actId="20577"/>
          <ac:spMkLst>
            <pc:docMk/>
            <pc:sldMk cId="269534982" sldId="263"/>
            <ac:spMk id="2" creationId="{6867A2F2-1B16-492F-BD58-FFFE6D2195B3}"/>
          </ac:spMkLst>
        </pc:spChg>
        <pc:spChg chg="del">
          <ac:chgData name="Giacomo Lanza" userId="a667e2f1-9331-4bb4-a47c-c008f0d0250f" providerId="ADAL" clId="{4492ECF0-39F2-4286-B471-D15CD9313AA7}" dt="2022-12-01T16:38:02.878" v="463" actId="478"/>
          <ac:spMkLst>
            <pc:docMk/>
            <pc:sldMk cId="269534982" sldId="263"/>
            <ac:spMk id="3" creationId="{8317EE11-4571-422B-AAA9-E2BCD8DF4540}"/>
          </ac:spMkLst>
        </pc:spChg>
        <pc:spChg chg="mod">
          <ac:chgData name="Giacomo Lanza" userId="a667e2f1-9331-4bb4-a47c-c008f0d0250f" providerId="ADAL" clId="{4492ECF0-39F2-4286-B471-D15CD9313AA7}" dt="2022-12-01T16:31:36.943" v="403"/>
          <ac:spMkLst>
            <pc:docMk/>
            <pc:sldMk cId="269534982" sldId="263"/>
            <ac:spMk id="9" creationId="{8C3635BA-EBBA-4645-A7FF-B2A5BAA0E037}"/>
          </ac:spMkLst>
        </pc:spChg>
        <pc:spChg chg="mod">
          <ac:chgData name="Giacomo Lanza" userId="a667e2f1-9331-4bb4-a47c-c008f0d0250f" providerId="ADAL" clId="{4492ECF0-39F2-4286-B471-D15CD9313AA7}" dt="2022-12-01T16:31:36.943" v="403"/>
          <ac:spMkLst>
            <pc:docMk/>
            <pc:sldMk cId="269534982" sldId="263"/>
            <ac:spMk id="10" creationId="{DA44C211-AB4A-4590-B19B-E2E0E4C12291}"/>
          </ac:spMkLst>
        </pc:spChg>
        <pc:spChg chg="mod">
          <ac:chgData name="Giacomo Lanza" userId="a667e2f1-9331-4bb4-a47c-c008f0d0250f" providerId="ADAL" clId="{4492ECF0-39F2-4286-B471-D15CD9313AA7}" dt="2022-12-01T16:31:36.943" v="403"/>
          <ac:spMkLst>
            <pc:docMk/>
            <pc:sldMk cId="269534982" sldId="263"/>
            <ac:spMk id="11" creationId="{401FC3AD-21E3-4F7E-9DB7-0652A69657EA}"/>
          </ac:spMkLst>
        </pc:spChg>
        <pc:spChg chg="mod">
          <ac:chgData name="Giacomo Lanza" userId="a667e2f1-9331-4bb4-a47c-c008f0d0250f" providerId="ADAL" clId="{4492ECF0-39F2-4286-B471-D15CD9313AA7}" dt="2022-12-01T16:31:36.943" v="403"/>
          <ac:spMkLst>
            <pc:docMk/>
            <pc:sldMk cId="269534982" sldId="263"/>
            <ac:spMk id="12" creationId="{3E47D027-F7B7-46BC-BD1B-3B40144CFE8E}"/>
          </ac:spMkLst>
        </pc:spChg>
        <pc:spChg chg="mod">
          <ac:chgData name="Giacomo Lanza" userId="a667e2f1-9331-4bb4-a47c-c008f0d0250f" providerId="ADAL" clId="{4492ECF0-39F2-4286-B471-D15CD9313AA7}" dt="2022-12-01T16:31:36.943" v="403"/>
          <ac:spMkLst>
            <pc:docMk/>
            <pc:sldMk cId="269534982" sldId="263"/>
            <ac:spMk id="13" creationId="{F3B70CF6-15DE-4D37-8125-6C40A5F6EC11}"/>
          </ac:spMkLst>
        </pc:spChg>
        <pc:spChg chg="mod">
          <ac:chgData name="Giacomo Lanza" userId="a667e2f1-9331-4bb4-a47c-c008f0d0250f" providerId="ADAL" clId="{4492ECF0-39F2-4286-B471-D15CD9313AA7}" dt="2022-12-01T16:31:36.943" v="403"/>
          <ac:spMkLst>
            <pc:docMk/>
            <pc:sldMk cId="269534982" sldId="263"/>
            <ac:spMk id="14" creationId="{B1CB0C9B-01F9-4FCC-ABC5-2E99EE68334D}"/>
          </ac:spMkLst>
        </pc:spChg>
        <pc:spChg chg="mod">
          <ac:chgData name="Giacomo Lanza" userId="a667e2f1-9331-4bb4-a47c-c008f0d0250f" providerId="ADAL" clId="{4492ECF0-39F2-4286-B471-D15CD9313AA7}" dt="2022-12-01T16:31:40.278" v="405"/>
          <ac:spMkLst>
            <pc:docMk/>
            <pc:sldMk cId="269534982" sldId="263"/>
            <ac:spMk id="23" creationId="{A73D8997-E018-4BD7-BC1B-1DC64D49222E}"/>
          </ac:spMkLst>
        </pc:spChg>
        <pc:spChg chg="mod">
          <ac:chgData name="Giacomo Lanza" userId="a667e2f1-9331-4bb4-a47c-c008f0d0250f" providerId="ADAL" clId="{4492ECF0-39F2-4286-B471-D15CD9313AA7}" dt="2022-12-01T16:31:40.278" v="405"/>
          <ac:spMkLst>
            <pc:docMk/>
            <pc:sldMk cId="269534982" sldId="263"/>
            <ac:spMk id="24" creationId="{F9811BC3-1DF7-4007-9EB6-7ABE0C8725C8}"/>
          </ac:spMkLst>
        </pc:spChg>
        <pc:spChg chg="mod">
          <ac:chgData name="Giacomo Lanza" userId="a667e2f1-9331-4bb4-a47c-c008f0d0250f" providerId="ADAL" clId="{4492ECF0-39F2-4286-B471-D15CD9313AA7}" dt="2022-12-01T16:31:40.278" v="405"/>
          <ac:spMkLst>
            <pc:docMk/>
            <pc:sldMk cId="269534982" sldId="263"/>
            <ac:spMk id="25" creationId="{0B17BA71-2A0D-4881-9D44-67FED188CEA5}"/>
          </ac:spMkLst>
        </pc:spChg>
        <pc:spChg chg="mod">
          <ac:chgData name="Giacomo Lanza" userId="a667e2f1-9331-4bb4-a47c-c008f0d0250f" providerId="ADAL" clId="{4492ECF0-39F2-4286-B471-D15CD9313AA7}" dt="2022-12-01T16:31:40.278" v="405"/>
          <ac:spMkLst>
            <pc:docMk/>
            <pc:sldMk cId="269534982" sldId="263"/>
            <ac:spMk id="26" creationId="{A16474A9-5279-4F4D-A8F5-44F94EAE9A45}"/>
          </ac:spMkLst>
        </pc:spChg>
        <pc:spChg chg="mod">
          <ac:chgData name="Giacomo Lanza" userId="a667e2f1-9331-4bb4-a47c-c008f0d0250f" providerId="ADAL" clId="{4492ECF0-39F2-4286-B471-D15CD9313AA7}" dt="2022-12-01T16:31:40.278" v="405"/>
          <ac:spMkLst>
            <pc:docMk/>
            <pc:sldMk cId="269534982" sldId="263"/>
            <ac:spMk id="27" creationId="{10F29365-4886-4670-9407-6C1F5289771E}"/>
          </ac:spMkLst>
        </pc:spChg>
        <pc:spChg chg="mod">
          <ac:chgData name="Giacomo Lanza" userId="a667e2f1-9331-4bb4-a47c-c008f0d0250f" providerId="ADAL" clId="{4492ECF0-39F2-4286-B471-D15CD9313AA7}" dt="2022-12-01T16:31:40.278" v="405"/>
          <ac:spMkLst>
            <pc:docMk/>
            <pc:sldMk cId="269534982" sldId="263"/>
            <ac:spMk id="28" creationId="{CD1239C6-56FF-44EE-B836-DAF7E74C2384}"/>
          </ac:spMkLst>
        </pc:spChg>
        <pc:grpChg chg="add del mod">
          <ac:chgData name="Giacomo Lanza" userId="a667e2f1-9331-4bb4-a47c-c008f0d0250f" providerId="ADAL" clId="{4492ECF0-39F2-4286-B471-D15CD9313AA7}" dt="2022-12-01T16:31:40.265" v="404"/>
          <ac:grpSpMkLst>
            <pc:docMk/>
            <pc:sldMk cId="269534982" sldId="263"/>
            <ac:grpSpMk id="8" creationId="{BAEF55AE-03B8-4C41-B596-9D9387C28EC7}"/>
          </ac:grpSpMkLst>
        </pc:grpChg>
        <pc:grpChg chg="add mod">
          <ac:chgData name="Giacomo Lanza" userId="a667e2f1-9331-4bb4-a47c-c008f0d0250f" providerId="ADAL" clId="{4492ECF0-39F2-4286-B471-D15CD9313AA7}" dt="2022-12-01T16:38:09.911" v="464" actId="1076"/>
          <ac:grpSpMkLst>
            <pc:docMk/>
            <pc:sldMk cId="269534982" sldId="263"/>
            <ac:grpSpMk id="22" creationId="{CDE76FBB-EE25-4185-BF97-682A3047E492}"/>
          </ac:grpSpMkLst>
        </pc:grpChg>
        <pc:grpChg chg="add mod">
          <ac:chgData name="Giacomo Lanza" userId="a667e2f1-9331-4bb4-a47c-c008f0d0250f" providerId="ADAL" clId="{4492ECF0-39F2-4286-B471-D15CD9313AA7}" dt="2022-12-01T16:37:59.297" v="462" actId="1076"/>
          <ac:grpSpMkLst>
            <pc:docMk/>
            <pc:sldMk cId="269534982" sldId="263"/>
            <ac:grpSpMk id="37" creationId="{118BD2E5-53C9-434C-872E-B9722272DE24}"/>
          </ac:grpSpMkLst>
        </pc:grpChg>
        <pc:grpChg chg="mod">
          <ac:chgData name="Giacomo Lanza" userId="a667e2f1-9331-4bb4-a47c-c008f0d0250f" providerId="ADAL" clId="{4492ECF0-39F2-4286-B471-D15CD9313AA7}" dt="2022-12-01T16:37:59.297" v="462" actId="1076"/>
          <ac:grpSpMkLst>
            <pc:docMk/>
            <pc:sldMk cId="269534982" sldId="263"/>
            <ac:grpSpMk id="39" creationId="{5609DCC0-F25D-4CA2-85D0-C86502E9DA8E}"/>
          </ac:grpSpMkLst>
        </pc:grpChg>
        <pc:grpChg chg="add mod">
          <ac:chgData name="Giacomo Lanza" userId="a667e2f1-9331-4bb4-a47c-c008f0d0250f" providerId="ADAL" clId="{4492ECF0-39F2-4286-B471-D15CD9313AA7}" dt="2022-12-01T16:37:59.297" v="462" actId="1076"/>
          <ac:grpSpMkLst>
            <pc:docMk/>
            <pc:sldMk cId="269534982" sldId="263"/>
            <ac:grpSpMk id="43" creationId="{AEDD700F-3C35-4409-9696-F655022AA333}"/>
          </ac:grpSpMkLst>
        </pc:grpChg>
        <pc:grpChg chg="add mod">
          <ac:chgData name="Giacomo Lanza" userId="a667e2f1-9331-4bb4-a47c-c008f0d0250f" providerId="ADAL" clId="{4492ECF0-39F2-4286-B471-D15CD9313AA7}" dt="2022-12-01T16:37:59.297" v="462" actId="1076"/>
          <ac:grpSpMkLst>
            <pc:docMk/>
            <pc:sldMk cId="269534982" sldId="263"/>
            <ac:grpSpMk id="52" creationId="{6B5E91F6-412A-4B64-B37D-D29F4D939869}"/>
          </ac:grpSpMkLst>
        </pc:grpChg>
        <pc:grpChg chg="add mod">
          <ac:chgData name="Giacomo Lanza" userId="a667e2f1-9331-4bb4-a47c-c008f0d0250f" providerId="ADAL" clId="{4492ECF0-39F2-4286-B471-D15CD9313AA7}" dt="2022-12-01T16:37:59.297" v="462" actId="1076"/>
          <ac:grpSpMkLst>
            <pc:docMk/>
            <pc:sldMk cId="269534982" sldId="263"/>
            <ac:grpSpMk id="56" creationId="{DF08C0B9-29B7-4168-8798-017A3FBC255C}"/>
          </ac:grpSpMkLst>
        </pc:grpChg>
        <pc:grpChg chg="add mod">
          <ac:chgData name="Giacomo Lanza" userId="a667e2f1-9331-4bb4-a47c-c008f0d0250f" providerId="ADAL" clId="{4492ECF0-39F2-4286-B471-D15CD9313AA7}" dt="2022-12-01T16:37:59.297" v="462" actId="1076"/>
          <ac:grpSpMkLst>
            <pc:docMk/>
            <pc:sldMk cId="269534982" sldId="263"/>
            <ac:grpSpMk id="65" creationId="{538A443B-41F2-4D6E-B145-3327AAB7740E}"/>
          </ac:grpSpMkLst>
        </pc:grpChg>
        <pc:grpChg chg="add mod">
          <ac:chgData name="Giacomo Lanza" userId="a667e2f1-9331-4bb4-a47c-c008f0d0250f" providerId="ADAL" clId="{4492ECF0-39F2-4286-B471-D15CD9313AA7}" dt="2022-12-01T16:37:59.297" v="462" actId="1076"/>
          <ac:grpSpMkLst>
            <pc:docMk/>
            <pc:sldMk cId="269534982" sldId="263"/>
            <ac:grpSpMk id="70" creationId="{FD6448FD-04F3-45C0-853D-897C6397E205}"/>
          </ac:grpSpMkLst>
        </pc:grpChg>
        <pc:grpChg chg="add mod">
          <ac:chgData name="Giacomo Lanza" userId="a667e2f1-9331-4bb4-a47c-c008f0d0250f" providerId="ADAL" clId="{4492ECF0-39F2-4286-B471-D15CD9313AA7}" dt="2022-12-01T16:37:59.297" v="462" actId="1076"/>
          <ac:grpSpMkLst>
            <pc:docMk/>
            <pc:sldMk cId="269534982" sldId="263"/>
            <ac:grpSpMk id="74" creationId="{54F1ABA4-3B29-4C53-8288-00191C314BCB}"/>
          </ac:grpSpMkLst>
        </pc:grpChg>
        <pc:graphicFrameChg chg="add mod">
          <ac:chgData name="Giacomo Lanza" userId="a667e2f1-9331-4bb4-a47c-c008f0d0250f" providerId="ADAL" clId="{4492ECF0-39F2-4286-B471-D15CD9313AA7}" dt="2022-12-01T16:37:59.297" v="462" actId="1076"/>
          <ac:graphicFrameMkLst>
            <pc:docMk/>
            <pc:sldMk cId="269534982" sldId="263"/>
            <ac:graphicFrameMk id="36" creationId="{AE3F711E-656F-4620-AE6A-06BED46EF9E7}"/>
          </ac:graphicFrameMkLst>
        </pc:graphicFrameChg>
        <pc:picChg chg="add del mod">
          <ac:chgData name="Giacomo Lanza" userId="a667e2f1-9331-4bb4-a47c-c008f0d0250f" providerId="ADAL" clId="{4492ECF0-39F2-4286-B471-D15CD9313AA7}" dt="2022-12-01T16:37:35.077" v="460" actId="478"/>
          <ac:picMkLst>
            <pc:docMk/>
            <pc:sldMk cId="269534982" sldId="263"/>
            <ac:picMk id="7" creationId="{7F0BC584-615D-4DE5-80C6-960B2C07E852}"/>
          </ac:picMkLst>
        </pc:picChg>
        <pc:picChg chg="mod">
          <ac:chgData name="Giacomo Lanza" userId="a667e2f1-9331-4bb4-a47c-c008f0d0250f" providerId="ADAL" clId="{4492ECF0-39F2-4286-B471-D15CD9313AA7}" dt="2022-12-01T16:37:59.297" v="462" actId="1076"/>
          <ac:picMkLst>
            <pc:docMk/>
            <pc:sldMk cId="269534982" sldId="263"/>
            <ac:picMk id="38" creationId="{02E0F816-D2DE-4C9F-8150-88F08D6215F6}"/>
          </ac:picMkLst>
        </pc:picChg>
        <pc:picChg chg="mod">
          <ac:chgData name="Giacomo Lanza" userId="a667e2f1-9331-4bb4-a47c-c008f0d0250f" providerId="ADAL" clId="{4492ECF0-39F2-4286-B471-D15CD9313AA7}" dt="2022-12-01T16:37:59.297" v="462" actId="1076"/>
          <ac:picMkLst>
            <pc:docMk/>
            <pc:sldMk cId="269534982" sldId="263"/>
            <ac:picMk id="40" creationId="{A2C3B371-6E8D-45AC-BAEB-A472EA345347}"/>
          </ac:picMkLst>
        </pc:picChg>
        <pc:picChg chg="mod">
          <ac:chgData name="Giacomo Lanza" userId="a667e2f1-9331-4bb4-a47c-c008f0d0250f" providerId="ADAL" clId="{4492ECF0-39F2-4286-B471-D15CD9313AA7}" dt="2022-12-01T16:37:59.297" v="462" actId="1076"/>
          <ac:picMkLst>
            <pc:docMk/>
            <pc:sldMk cId="269534982" sldId="263"/>
            <ac:picMk id="41" creationId="{4C39C3CC-3FBE-4806-8E49-1090DE97F261}"/>
          </ac:picMkLst>
        </pc:picChg>
        <pc:picChg chg="mod">
          <ac:chgData name="Giacomo Lanza" userId="a667e2f1-9331-4bb4-a47c-c008f0d0250f" providerId="ADAL" clId="{4492ECF0-39F2-4286-B471-D15CD9313AA7}" dt="2022-12-01T16:37:59.297" v="462" actId="1076"/>
          <ac:picMkLst>
            <pc:docMk/>
            <pc:sldMk cId="269534982" sldId="263"/>
            <ac:picMk id="42" creationId="{501AA0F4-27A1-4E75-8A24-9A8957AAEE0B}"/>
          </ac:picMkLst>
        </pc:picChg>
        <pc:picChg chg="mod">
          <ac:chgData name="Giacomo Lanza" userId="a667e2f1-9331-4bb4-a47c-c008f0d0250f" providerId="ADAL" clId="{4492ECF0-39F2-4286-B471-D15CD9313AA7}" dt="2022-12-01T16:37:59.297" v="462" actId="1076"/>
          <ac:picMkLst>
            <pc:docMk/>
            <pc:sldMk cId="269534982" sldId="263"/>
            <ac:picMk id="44" creationId="{AED33593-578B-4E2C-AAE2-0DC69E17A2EA}"/>
          </ac:picMkLst>
        </pc:picChg>
        <pc:picChg chg="mod">
          <ac:chgData name="Giacomo Lanza" userId="a667e2f1-9331-4bb4-a47c-c008f0d0250f" providerId="ADAL" clId="{4492ECF0-39F2-4286-B471-D15CD9313AA7}" dt="2022-12-01T16:37:59.297" v="462" actId="1076"/>
          <ac:picMkLst>
            <pc:docMk/>
            <pc:sldMk cId="269534982" sldId="263"/>
            <ac:picMk id="45" creationId="{9FCE7751-6A44-4FFC-8E8F-D18EF7D22013}"/>
          </ac:picMkLst>
        </pc:picChg>
        <pc:picChg chg="mod">
          <ac:chgData name="Giacomo Lanza" userId="a667e2f1-9331-4bb4-a47c-c008f0d0250f" providerId="ADAL" clId="{4492ECF0-39F2-4286-B471-D15CD9313AA7}" dt="2022-12-01T16:37:59.297" v="462" actId="1076"/>
          <ac:picMkLst>
            <pc:docMk/>
            <pc:sldMk cId="269534982" sldId="263"/>
            <ac:picMk id="46" creationId="{B2AA9273-C49A-444A-8F7F-592A45CFB672}"/>
          </ac:picMkLst>
        </pc:picChg>
        <pc:picChg chg="mod">
          <ac:chgData name="Giacomo Lanza" userId="a667e2f1-9331-4bb4-a47c-c008f0d0250f" providerId="ADAL" clId="{4492ECF0-39F2-4286-B471-D15CD9313AA7}" dt="2022-12-01T16:37:59.297" v="462" actId="1076"/>
          <ac:picMkLst>
            <pc:docMk/>
            <pc:sldMk cId="269534982" sldId="263"/>
            <ac:picMk id="47" creationId="{D09589DB-44D3-4C0A-BD6D-E902FD917FA8}"/>
          </ac:picMkLst>
        </pc:picChg>
        <pc:picChg chg="mod">
          <ac:chgData name="Giacomo Lanza" userId="a667e2f1-9331-4bb4-a47c-c008f0d0250f" providerId="ADAL" clId="{4492ECF0-39F2-4286-B471-D15CD9313AA7}" dt="2022-12-01T16:37:59.297" v="462" actId="1076"/>
          <ac:picMkLst>
            <pc:docMk/>
            <pc:sldMk cId="269534982" sldId="263"/>
            <ac:picMk id="48" creationId="{A283B4BE-8040-4FE3-82DD-BEEA25CA02F0}"/>
          </ac:picMkLst>
        </pc:picChg>
        <pc:picChg chg="mod">
          <ac:chgData name="Giacomo Lanza" userId="a667e2f1-9331-4bb4-a47c-c008f0d0250f" providerId="ADAL" clId="{4492ECF0-39F2-4286-B471-D15CD9313AA7}" dt="2022-12-01T16:37:59.297" v="462" actId="1076"/>
          <ac:picMkLst>
            <pc:docMk/>
            <pc:sldMk cId="269534982" sldId="263"/>
            <ac:picMk id="49" creationId="{ED01F531-C5E5-45E9-9E0D-14E07E46396F}"/>
          </ac:picMkLst>
        </pc:picChg>
        <pc:picChg chg="mod">
          <ac:chgData name="Giacomo Lanza" userId="a667e2f1-9331-4bb4-a47c-c008f0d0250f" providerId="ADAL" clId="{4492ECF0-39F2-4286-B471-D15CD9313AA7}" dt="2022-12-01T16:37:59.297" v="462" actId="1076"/>
          <ac:picMkLst>
            <pc:docMk/>
            <pc:sldMk cId="269534982" sldId="263"/>
            <ac:picMk id="50" creationId="{4E91F7D2-5A5B-4651-A178-47AC9426164D}"/>
          </ac:picMkLst>
        </pc:picChg>
        <pc:picChg chg="mod">
          <ac:chgData name="Giacomo Lanza" userId="a667e2f1-9331-4bb4-a47c-c008f0d0250f" providerId="ADAL" clId="{4492ECF0-39F2-4286-B471-D15CD9313AA7}" dt="2022-12-01T16:37:59.297" v="462" actId="1076"/>
          <ac:picMkLst>
            <pc:docMk/>
            <pc:sldMk cId="269534982" sldId="263"/>
            <ac:picMk id="51" creationId="{C902BDBF-EFDE-4E1B-9E2E-E449C3500912}"/>
          </ac:picMkLst>
        </pc:picChg>
        <pc:picChg chg="mod">
          <ac:chgData name="Giacomo Lanza" userId="a667e2f1-9331-4bb4-a47c-c008f0d0250f" providerId="ADAL" clId="{4492ECF0-39F2-4286-B471-D15CD9313AA7}" dt="2022-12-01T16:37:59.297" v="462" actId="1076"/>
          <ac:picMkLst>
            <pc:docMk/>
            <pc:sldMk cId="269534982" sldId="263"/>
            <ac:picMk id="53" creationId="{8ED2B725-7E9F-4C48-8D37-8B60DA07B91C}"/>
          </ac:picMkLst>
        </pc:picChg>
        <pc:picChg chg="mod">
          <ac:chgData name="Giacomo Lanza" userId="a667e2f1-9331-4bb4-a47c-c008f0d0250f" providerId="ADAL" clId="{4492ECF0-39F2-4286-B471-D15CD9313AA7}" dt="2022-12-01T16:37:59.297" v="462" actId="1076"/>
          <ac:picMkLst>
            <pc:docMk/>
            <pc:sldMk cId="269534982" sldId="263"/>
            <ac:picMk id="54" creationId="{DB3FFAB1-4FB2-4D2E-A962-52B83060ACE7}"/>
          </ac:picMkLst>
        </pc:picChg>
        <pc:picChg chg="mod">
          <ac:chgData name="Giacomo Lanza" userId="a667e2f1-9331-4bb4-a47c-c008f0d0250f" providerId="ADAL" clId="{4492ECF0-39F2-4286-B471-D15CD9313AA7}" dt="2022-12-01T16:37:59.297" v="462" actId="1076"/>
          <ac:picMkLst>
            <pc:docMk/>
            <pc:sldMk cId="269534982" sldId="263"/>
            <ac:picMk id="55" creationId="{7AD10846-F077-4FAF-8052-8AC9AB5FF625}"/>
          </ac:picMkLst>
        </pc:picChg>
        <pc:picChg chg="mod">
          <ac:chgData name="Giacomo Lanza" userId="a667e2f1-9331-4bb4-a47c-c008f0d0250f" providerId="ADAL" clId="{4492ECF0-39F2-4286-B471-D15CD9313AA7}" dt="2022-12-01T16:37:59.297" v="462" actId="1076"/>
          <ac:picMkLst>
            <pc:docMk/>
            <pc:sldMk cId="269534982" sldId="263"/>
            <ac:picMk id="57" creationId="{ED0620C1-4D1B-416B-87F8-8BBE554CD4D0}"/>
          </ac:picMkLst>
        </pc:picChg>
        <pc:picChg chg="mod">
          <ac:chgData name="Giacomo Lanza" userId="a667e2f1-9331-4bb4-a47c-c008f0d0250f" providerId="ADAL" clId="{4492ECF0-39F2-4286-B471-D15CD9313AA7}" dt="2022-12-01T16:37:59.297" v="462" actId="1076"/>
          <ac:picMkLst>
            <pc:docMk/>
            <pc:sldMk cId="269534982" sldId="263"/>
            <ac:picMk id="58" creationId="{B118F7D9-570F-420A-99B1-C765BB0B3DAE}"/>
          </ac:picMkLst>
        </pc:picChg>
        <pc:picChg chg="mod">
          <ac:chgData name="Giacomo Lanza" userId="a667e2f1-9331-4bb4-a47c-c008f0d0250f" providerId="ADAL" clId="{4492ECF0-39F2-4286-B471-D15CD9313AA7}" dt="2022-12-01T16:37:59.297" v="462" actId="1076"/>
          <ac:picMkLst>
            <pc:docMk/>
            <pc:sldMk cId="269534982" sldId="263"/>
            <ac:picMk id="59" creationId="{9D1F70C9-FEE8-4320-BD3A-7C106F7B2FE8}"/>
          </ac:picMkLst>
        </pc:picChg>
        <pc:picChg chg="mod">
          <ac:chgData name="Giacomo Lanza" userId="a667e2f1-9331-4bb4-a47c-c008f0d0250f" providerId="ADAL" clId="{4492ECF0-39F2-4286-B471-D15CD9313AA7}" dt="2022-12-01T16:37:59.297" v="462" actId="1076"/>
          <ac:picMkLst>
            <pc:docMk/>
            <pc:sldMk cId="269534982" sldId="263"/>
            <ac:picMk id="60" creationId="{04811380-5688-4525-9C4B-518F65B466E3}"/>
          </ac:picMkLst>
        </pc:picChg>
        <pc:picChg chg="mod">
          <ac:chgData name="Giacomo Lanza" userId="a667e2f1-9331-4bb4-a47c-c008f0d0250f" providerId="ADAL" clId="{4492ECF0-39F2-4286-B471-D15CD9313AA7}" dt="2022-12-01T16:37:59.297" v="462" actId="1076"/>
          <ac:picMkLst>
            <pc:docMk/>
            <pc:sldMk cId="269534982" sldId="263"/>
            <ac:picMk id="61" creationId="{039AC0BA-AF27-4FB8-A6A7-FAD26D053E0E}"/>
          </ac:picMkLst>
        </pc:picChg>
        <pc:picChg chg="mod">
          <ac:chgData name="Giacomo Lanza" userId="a667e2f1-9331-4bb4-a47c-c008f0d0250f" providerId="ADAL" clId="{4492ECF0-39F2-4286-B471-D15CD9313AA7}" dt="2022-12-01T16:37:59.297" v="462" actId="1076"/>
          <ac:picMkLst>
            <pc:docMk/>
            <pc:sldMk cId="269534982" sldId="263"/>
            <ac:picMk id="62" creationId="{878C7556-7086-4E17-98C6-EF4B063ED91C}"/>
          </ac:picMkLst>
        </pc:picChg>
        <pc:picChg chg="mod">
          <ac:chgData name="Giacomo Lanza" userId="a667e2f1-9331-4bb4-a47c-c008f0d0250f" providerId="ADAL" clId="{4492ECF0-39F2-4286-B471-D15CD9313AA7}" dt="2022-12-01T16:37:59.297" v="462" actId="1076"/>
          <ac:picMkLst>
            <pc:docMk/>
            <pc:sldMk cId="269534982" sldId="263"/>
            <ac:picMk id="63" creationId="{FCD38F19-4034-40C6-A943-EA1329417FF4}"/>
          </ac:picMkLst>
        </pc:picChg>
        <pc:picChg chg="mod">
          <ac:chgData name="Giacomo Lanza" userId="a667e2f1-9331-4bb4-a47c-c008f0d0250f" providerId="ADAL" clId="{4492ECF0-39F2-4286-B471-D15CD9313AA7}" dt="2022-12-01T16:37:59.297" v="462" actId="1076"/>
          <ac:picMkLst>
            <pc:docMk/>
            <pc:sldMk cId="269534982" sldId="263"/>
            <ac:picMk id="64" creationId="{A3192420-0AB1-42D7-9369-83444F116C57}"/>
          </ac:picMkLst>
        </pc:picChg>
        <pc:picChg chg="mod">
          <ac:chgData name="Giacomo Lanza" userId="a667e2f1-9331-4bb4-a47c-c008f0d0250f" providerId="ADAL" clId="{4492ECF0-39F2-4286-B471-D15CD9313AA7}" dt="2022-12-01T16:37:59.297" v="462" actId="1076"/>
          <ac:picMkLst>
            <pc:docMk/>
            <pc:sldMk cId="269534982" sldId="263"/>
            <ac:picMk id="66" creationId="{B834D4B4-71C4-415B-BA4B-1130373B36EB}"/>
          </ac:picMkLst>
        </pc:picChg>
        <pc:picChg chg="mod">
          <ac:chgData name="Giacomo Lanza" userId="a667e2f1-9331-4bb4-a47c-c008f0d0250f" providerId="ADAL" clId="{4492ECF0-39F2-4286-B471-D15CD9313AA7}" dt="2022-12-01T16:37:59.297" v="462" actId="1076"/>
          <ac:picMkLst>
            <pc:docMk/>
            <pc:sldMk cId="269534982" sldId="263"/>
            <ac:picMk id="67" creationId="{29CF9835-3B6F-41F2-B300-679B3334B1F4}"/>
          </ac:picMkLst>
        </pc:picChg>
        <pc:picChg chg="mod">
          <ac:chgData name="Giacomo Lanza" userId="a667e2f1-9331-4bb4-a47c-c008f0d0250f" providerId="ADAL" clId="{4492ECF0-39F2-4286-B471-D15CD9313AA7}" dt="2022-12-01T16:37:59.297" v="462" actId="1076"/>
          <ac:picMkLst>
            <pc:docMk/>
            <pc:sldMk cId="269534982" sldId="263"/>
            <ac:picMk id="68" creationId="{6D8AE613-F261-4C21-855C-F353DD8E505D}"/>
          </ac:picMkLst>
        </pc:picChg>
        <pc:picChg chg="mod">
          <ac:chgData name="Giacomo Lanza" userId="a667e2f1-9331-4bb4-a47c-c008f0d0250f" providerId="ADAL" clId="{4492ECF0-39F2-4286-B471-D15CD9313AA7}" dt="2022-12-01T16:37:59.297" v="462" actId="1076"/>
          <ac:picMkLst>
            <pc:docMk/>
            <pc:sldMk cId="269534982" sldId="263"/>
            <ac:picMk id="69" creationId="{477D1126-4138-4E84-8A6D-078A5AFEB328}"/>
          </ac:picMkLst>
        </pc:picChg>
        <pc:picChg chg="mod">
          <ac:chgData name="Giacomo Lanza" userId="a667e2f1-9331-4bb4-a47c-c008f0d0250f" providerId="ADAL" clId="{4492ECF0-39F2-4286-B471-D15CD9313AA7}" dt="2022-12-01T16:37:59.297" v="462" actId="1076"/>
          <ac:picMkLst>
            <pc:docMk/>
            <pc:sldMk cId="269534982" sldId="263"/>
            <ac:picMk id="71" creationId="{53DABA49-A7FA-4CBA-9789-F1B667A8C179}"/>
          </ac:picMkLst>
        </pc:picChg>
        <pc:picChg chg="mod">
          <ac:chgData name="Giacomo Lanza" userId="a667e2f1-9331-4bb4-a47c-c008f0d0250f" providerId="ADAL" clId="{4492ECF0-39F2-4286-B471-D15CD9313AA7}" dt="2022-12-01T16:37:59.297" v="462" actId="1076"/>
          <ac:picMkLst>
            <pc:docMk/>
            <pc:sldMk cId="269534982" sldId="263"/>
            <ac:picMk id="72" creationId="{AEF0268E-8BE6-4B10-A085-A25B8720306A}"/>
          </ac:picMkLst>
        </pc:picChg>
        <pc:picChg chg="mod">
          <ac:chgData name="Giacomo Lanza" userId="a667e2f1-9331-4bb4-a47c-c008f0d0250f" providerId="ADAL" clId="{4492ECF0-39F2-4286-B471-D15CD9313AA7}" dt="2022-12-01T16:37:59.297" v="462" actId="1076"/>
          <ac:picMkLst>
            <pc:docMk/>
            <pc:sldMk cId="269534982" sldId="263"/>
            <ac:picMk id="73" creationId="{CB067E2B-FAFC-4DD8-83E1-7B964DA28FE3}"/>
          </ac:picMkLst>
        </pc:picChg>
        <pc:picChg chg="mod">
          <ac:chgData name="Giacomo Lanza" userId="a667e2f1-9331-4bb4-a47c-c008f0d0250f" providerId="ADAL" clId="{4492ECF0-39F2-4286-B471-D15CD9313AA7}" dt="2022-12-01T16:37:59.297" v="462" actId="1076"/>
          <ac:picMkLst>
            <pc:docMk/>
            <pc:sldMk cId="269534982" sldId="263"/>
            <ac:picMk id="75" creationId="{F0B3BA77-58BC-48B7-9380-C847C098A619}"/>
          </ac:picMkLst>
        </pc:picChg>
        <pc:picChg chg="mod">
          <ac:chgData name="Giacomo Lanza" userId="a667e2f1-9331-4bb4-a47c-c008f0d0250f" providerId="ADAL" clId="{4492ECF0-39F2-4286-B471-D15CD9313AA7}" dt="2022-12-01T16:37:59.297" v="462" actId="1076"/>
          <ac:picMkLst>
            <pc:docMk/>
            <pc:sldMk cId="269534982" sldId="263"/>
            <ac:picMk id="76" creationId="{54125B07-4287-4126-84A0-09D01E306890}"/>
          </ac:picMkLst>
        </pc:picChg>
        <pc:picChg chg="add mod">
          <ac:chgData name="Giacomo Lanza" userId="a667e2f1-9331-4bb4-a47c-c008f0d0250f" providerId="ADAL" clId="{4492ECF0-39F2-4286-B471-D15CD9313AA7}" dt="2022-12-01T16:37:59.297" v="462" actId="1076"/>
          <ac:picMkLst>
            <pc:docMk/>
            <pc:sldMk cId="269534982" sldId="263"/>
            <ac:picMk id="77" creationId="{DAF679D3-AB76-41C4-9E76-4B650B478E7F}"/>
          </ac:picMkLst>
        </pc:picChg>
        <pc:picChg chg="add mod">
          <ac:chgData name="Giacomo Lanza" userId="a667e2f1-9331-4bb4-a47c-c008f0d0250f" providerId="ADAL" clId="{4492ECF0-39F2-4286-B471-D15CD9313AA7}" dt="2022-12-01T16:37:59.297" v="462" actId="1076"/>
          <ac:picMkLst>
            <pc:docMk/>
            <pc:sldMk cId="269534982" sldId="263"/>
            <ac:picMk id="78" creationId="{AD30F269-69F8-45C4-9172-C31CBA7B9995}"/>
          </ac:picMkLst>
        </pc:picChg>
        <pc:picChg chg="add mod">
          <ac:chgData name="Giacomo Lanza" userId="a667e2f1-9331-4bb4-a47c-c008f0d0250f" providerId="ADAL" clId="{4492ECF0-39F2-4286-B471-D15CD9313AA7}" dt="2022-12-01T16:37:59.297" v="462" actId="1076"/>
          <ac:picMkLst>
            <pc:docMk/>
            <pc:sldMk cId="269534982" sldId="263"/>
            <ac:picMk id="79" creationId="{87B57093-C88F-4F2B-9DED-BD2F8F61FEB8}"/>
          </ac:picMkLst>
        </pc:picChg>
        <pc:picChg chg="add mod">
          <ac:chgData name="Giacomo Lanza" userId="a667e2f1-9331-4bb4-a47c-c008f0d0250f" providerId="ADAL" clId="{4492ECF0-39F2-4286-B471-D15CD9313AA7}" dt="2022-12-01T16:37:59.297" v="462" actId="1076"/>
          <ac:picMkLst>
            <pc:docMk/>
            <pc:sldMk cId="269534982" sldId="263"/>
            <ac:picMk id="80" creationId="{BADEB862-124E-4347-8C5C-8B81B547B6AF}"/>
          </ac:picMkLst>
        </pc:picChg>
        <pc:cxnChg chg="mod">
          <ac:chgData name="Giacomo Lanza" userId="a667e2f1-9331-4bb4-a47c-c008f0d0250f" providerId="ADAL" clId="{4492ECF0-39F2-4286-B471-D15CD9313AA7}" dt="2022-12-01T16:31:36.943" v="403"/>
          <ac:cxnSpMkLst>
            <pc:docMk/>
            <pc:sldMk cId="269534982" sldId="263"/>
            <ac:cxnSpMk id="15" creationId="{3FD6096D-4598-48DE-BB9E-9E2FC052E53F}"/>
          </ac:cxnSpMkLst>
        </pc:cxnChg>
        <pc:cxnChg chg="mod">
          <ac:chgData name="Giacomo Lanza" userId="a667e2f1-9331-4bb4-a47c-c008f0d0250f" providerId="ADAL" clId="{4492ECF0-39F2-4286-B471-D15CD9313AA7}" dt="2022-12-01T16:31:36.943" v="403"/>
          <ac:cxnSpMkLst>
            <pc:docMk/>
            <pc:sldMk cId="269534982" sldId="263"/>
            <ac:cxnSpMk id="16" creationId="{B04E5D85-3E6A-4F89-971F-790870EC60CB}"/>
          </ac:cxnSpMkLst>
        </pc:cxnChg>
        <pc:cxnChg chg="mod">
          <ac:chgData name="Giacomo Lanza" userId="a667e2f1-9331-4bb4-a47c-c008f0d0250f" providerId="ADAL" clId="{4492ECF0-39F2-4286-B471-D15CD9313AA7}" dt="2022-12-01T16:31:36.943" v="403"/>
          <ac:cxnSpMkLst>
            <pc:docMk/>
            <pc:sldMk cId="269534982" sldId="263"/>
            <ac:cxnSpMk id="17" creationId="{8AEA08F5-E4B3-4658-A20E-2BCC362B6FF9}"/>
          </ac:cxnSpMkLst>
        </pc:cxnChg>
        <pc:cxnChg chg="mod">
          <ac:chgData name="Giacomo Lanza" userId="a667e2f1-9331-4bb4-a47c-c008f0d0250f" providerId="ADAL" clId="{4492ECF0-39F2-4286-B471-D15CD9313AA7}" dt="2022-12-01T16:31:36.943" v="403"/>
          <ac:cxnSpMkLst>
            <pc:docMk/>
            <pc:sldMk cId="269534982" sldId="263"/>
            <ac:cxnSpMk id="18" creationId="{04DC5D64-617B-4B0D-846C-3573A91C4C9F}"/>
          </ac:cxnSpMkLst>
        </pc:cxnChg>
        <pc:cxnChg chg="mod">
          <ac:chgData name="Giacomo Lanza" userId="a667e2f1-9331-4bb4-a47c-c008f0d0250f" providerId="ADAL" clId="{4492ECF0-39F2-4286-B471-D15CD9313AA7}" dt="2022-12-01T16:31:36.943" v="403"/>
          <ac:cxnSpMkLst>
            <pc:docMk/>
            <pc:sldMk cId="269534982" sldId="263"/>
            <ac:cxnSpMk id="19" creationId="{1BB95DF1-1A2D-4770-BD54-89695FF29E59}"/>
          </ac:cxnSpMkLst>
        </pc:cxnChg>
        <pc:cxnChg chg="mod">
          <ac:chgData name="Giacomo Lanza" userId="a667e2f1-9331-4bb4-a47c-c008f0d0250f" providerId="ADAL" clId="{4492ECF0-39F2-4286-B471-D15CD9313AA7}" dt="2022-12-01T16:31:36.943" v="403"/>
          <ac:cxnSpMkLst>
            <pc:docMk/>
            <pc:sldMk cId="269534982" sldId="263"/>
            <ac:cxnSpMk id="20" creationId="{1A2D0D49-FDC7-40BC-9C14-C79F69956212}"/>
          </ac:cxnSpMkLst>
        </pc:cxnChg>
        <pc:cxnChg chg="mod">
          <ac:chgData name="Giacomo Lanza" userId="a667e2f1-9331-4bb4-a47c-c008f0d0250f" providerId="ADAL" clId="{4492ECF0-39F2-4286-B471-D15CD9313AA7}" dt="2022-12-01T16:31:36.943" v="403"/>
          <ac:cxnSpMkLst>
            <pc:docMk/>
            <pc:sldMk cId="269534982" sldId="263"/>
            <ac:cxnSpMk id="21" creationId="{08423744-4094-4FAB-B9DE-496D9FC18676}"/>
          </ac:cxnSpMkLst>
        </pc:cxnChg>
        <pc:cxnChg chg="mod">
          <ac:chgData name="Giacomo Lanza" userId="a667e2f1-9331-4bb4-a47c-c008f0d0250f" providerId="ADAL" clId="{4492ECF0-39F2-4286-B471-D15CD9313AA7}" dt="2022-12-01T16:31:40.278" v="405"/>
          <ac:cxnSpMkLst>
            <pc:docMk/>
            <pc:sldMk cId="269534982" sldId="263"/>
            <ac:cxnSpMk id="29" creationId="{098D3230-6C3E-4BFE-A7B6-B9DD6AA773A1}"/>
          </ac:cxnSpMkLst>
        </pc:cxnChg>
        <pc:cxnChg chg="mod">
          <ac:chgData name="Giacomo Lanza" userId="a667e2f1-9331-4bb4-a47c-c008f0d0250f" providerId="ADAL" clId="{4492ECF0-39F2-4286-B471-D15CD9313AA7}" dt="2022-12-01T16:31:40.278" v="405"/>
          <ac:cxnSpMkLst>
            <pc:docMk/>
            <pc:sldMk cId="269534982" sldId="263"/>
            <ac:cxnSpMk id="30" creationId="{8BB2876D-F81E-4107-A0A2-2C4B60427493}"/>
          </ac:cxnSpMkLst>
        </pc:cxnChg>
        <pc:cxnChg chg="mod">
          <ac:chgData name="Giacomo Lanza" userId="a667e2f1-9331-4bb4-a47c-c008f0d0250f" providerId="ADAL" clId="{4492ECF0-39F2-4286-B471-D15CD9313AA7}" dt="2022-12-01T16:31:40.278" v="405"/>
          <ac:cxnSpMkLst>
            <pc:docMk/>
            <pc:sldMk cId="269534982" sldId="263"/>
            <ac:cxnSpMk id="31" creationId="{3B64760E-8375-49A4-BF41-2A4F9DECF3F7}"/>
          </ac:cxnSpMkLst>
        </pc:cxnChg>
        <pc:cxnChg chg="mod">
          <ac:chgData name="Giacomo Lanza" userId="a667e2f1-9331-4bb4-a47c-c008f0d0250f" providerId="ADAL" clId="{4492ECF0-39F2-4286-B471-D15CD9313AA7}" dt="2022-12-01T16:31:40.278" v="405"/>
          <ac:cxnSpMkLst>
            <pc:docMk/>
            <pc:sldMk cId="269534982" sldId="263"/>
            <ac:cxnSpMk id="32" creationId="{8D2A170E-DE77-4F65-8BBF-24D5A00CFFA9}"/>
          </ac:cxnSpMkLst>
        </pc:cxnChg>
        <pc:cxnChg chg="mod">
          <ac:chgData name="Giacomo Lanza" userId="a667e2f1-9331-4bb4-a47c-c008f0d0250f" providerId="ADAL" clId="{4492ECF0-39F2-4286-B471-D15CD9313AA7}" dt="2022-12-01T16:31:40.278" v="405"/>
          <ac:cxnSpMkLst>
            <pc:docMk/>
            <pc:sldMk cId="269534982" sldId="263"/>
            <ac:cxnSpMk id="33" creationId="{58A8A7C9-070D-4375-A80F-E8047E952120}"/>
          </ac:cxnSpMkLst>
        </pc:cxnChg>
        <pc:cxnChg chg="mod">
          <ac:chgData name="Giacomo Lanza" userId="a667e2f1-9331-4bb4-a47c-c008f0d0250f" providerId="ADAL" clId="{4492ECF0-39F2-4286-B471-D15CD9313AA7}" dt="2022-12-01T16:31:40.278" v="405"/>
          <ac:cxnSpMkLst>
            <pc:docMk/>
            <pc:sldMk cId="269534982" sldId="263"/>
            <ac:cxnSpMk id="34" creationId="{2F14B807-400D-48FF-9A53-45BD71A8B1BE}"/>
          </ac:cxnSpMkLst>
        </pc:cxnChg>
        <pc:cxnChg chg="mod">
          <ac:chgData name="Giacomo Lanza" userId="a667e2f1-9331-4bb4-a47c-c008f0d0250f" providerId="ADAL" clId="{4492ECF0-39F2-4286-B471-D15CD9313AA7}" dt="2022-12-01T16:31:40.278" v="405"/>
          <ac:cxnSpMkLst>
            <pc:docMk/>
            <pc:sldMk cId="269534982" sldId="263"/>
            <ac:cxnSpMk id="35" creationId="{ED37BF13-B85A-48F8-8E90-82EBA6BBDD92}"/>
          </ac:cxnSpMkLst>
        </pc:cxnChg>
      </pc:sldChg>
      <pc:sldChg chg="addSp delSp modSp new del mod">
        <pc:chgData name="Giacomo Lanza" userId="a667e2f1-9331-4bb4-a47c-c008f0d0250f" providerId="ADAL" clId="{4492ECF0-39F2-4286-B471-D15CD9313AA7}" dt="2022-12-01T17:37:25.837" v="1010" actId="47"/>
        <pc:sldMkLst>
          <pc:docMk/>
          <pc:sldMk cId="4257263806" sldId="264"/>
        </pc:sldMkLst>
        <pc:spChg chg="mod">
          <ac:chgData name="Giacomo Lanza" userId="a667e2f1-9331-4bb4-a47c-c008f0d0250f" providerId="ADAL" clId="{4492ECF0-39F2-4286-B471-D15CD9313AA7}" dt="2022-12-01T16:55:39.368" v="770" actId="790"/>
          <ac:spMkLst>
            <pc:docMk/>
            <pc:sldMk cId="4257263806" sldId="264"/>
            <ac:spMk id="2" creationId="{1B1DC4A3-AD73-4167-8ACA-C7D5E1B367EA}"/>
          </ac:spMkLst>
        </pc:spChg>
        <pc:spChg chg="mod">
          <ac:chgData name="Giacomo Lanza" userId="a667e2f1-9331-4bb4-a47c-c008f0d0250f" providerId="ADAL" clId="{4492ECF0-39F2-4286-B471-D15CD9313AA7}" dt="2022-12-01T17:32:35.346" v="994" actId="20577"/>
          <ac:spMkLst>
            <pc:docMk/>
            <pc:sldMk cId="4257263806" sldId="264"/>
            <ac:spMk id="3" creationId="{812796BE-164A-4175-95FD-15BD9040D5E6}"/>
          </ac:spMkLst>
        </pc:spChg>
        <pc:picChg chg="add del mod">
          <ac:chgData name="Giacomo Lanza" userId="a667e2f1-9331-4bb4-a47c-c008f0d0250f" providerId="ADAL" clId="{4492ECF0-39F2-4286-B471-D15CD9313AA7}" dt="2022-12-01T17:04:32.003" v="910" actId="478"/>
          <ac:picMkLst>
            <pc:docMk/>
            <pc:sldMk cId="4257263806" sldId="264"/>
            <ac:picMk id="7" creationId="{8001D5DC-9BA2-4FDE-A98D-C02E7FA1F795}"/>
          </ac:picMkLst>
        </pc:picChg>
        <pc:picChg chg="add mod">
          <ac:chgData name="Giacomo Lanza" userId="a667e2f1-9331-4bb4-a47c-c008f0d0250f" providerId="ADAL" clId="{4492ECF0-39F2-4286-B471-D15CD9313AA7}" dt="2022-12-01T17:04:35.977" v="913" actId="1036"/>
          <ac:picMkLst>
            <pc:docMk/>
            <pc:sldMk cId="4257263806" sldId="264"/>
            <ac:picMk id="8" creationId="{D088D5FC-3D82-45F9-BD67-8A0714657964}"/>
          </ac:picMkLst>
        </pc:picChg>
        <pc:picChg chg="add mod">
          <ac:chgData name="Giacomo Lanza" userId="a667e2f1-9331-4bb4-a47c-c008f0d0250f" providerId="ADAL" clId="{4492ECF0-39F2-4286-B471-D15CD9313AA7}" dt="2022-12-01T17:07:35.670" v="933" actId="1076"/>
          <ac:picMkLst>
            <pc:docMk/>
            <pc:sldMk cId="4257263806" sldId="264"/>
            <ac:picMk id="9" creationId="{E0E42146-29D8-49C0-BA22-8D451AF9FEC6}"/>
          </ac:picMkLst>
        </pc:picChg>
        <pc:picChg chg="add mod">
          <ac:chgData name="Giacomo Lanza" userId="a667e2f1-9331-4bb4-a47c-c008f0d0250f" providerId="ADAL" clId="{4492ECF0-39F2-4286-B471-D15CD9313AA7}" dt="2022-12-01T17:07:28.228" v="932" actId="1076"/>
          <ac:picMkLst>
            <pc:docMk/>
            <pc:sldMk cId="4257263806" sldId="264"/>
            <ac:picMk id="10" creationId="{B63F0CC0-9633-4920-A0F7-EEF9C069BF51}"/>
          </ac:picMkLst>
        </pc:picChg>
        <pc:picChg chg="add mod">
          <ac:chgData name="Giacomo Lanza" userId="a667e2f1-9331-4bb4-a47c-c008f0d0250f" providerId="ADAL" clId="{4492ECF0-39F2-4286-B471-D15CD9313AA7}" dt="2022-12-01T17:07:42.564" v="934" actId="1076"/>
          <ac:picMkLst>
            <pc:docMk/>
            <pc:sldMk cId="4257263806" sldId="264"/>
            <ac:picMk id="11" creationId="{83FF2B9E-E2BF-4840-8750-96646C25470A}"/>
          </ac:picMkLst>
        </pc:picChg>
      </pc:sldChg>
      <pc:sldChg chg="addSp delSp modSp new del mod">
        <pc:chgData name="Giacomo Lanza" userId="a667e2f1-9331-4bb4-a47c-c008f0d0250f" providerId="ADAL" clId="{4492ECF0-39F2-4286-B471-D15CD9313AA7}" dt="2022-12-01T17:37:26.340" v="1011" actId="47"/>
        <pc:sldMkLst>
          <pc:docMk/>
          <pc:sldMk cId="3872928060" sldId="265"/>
        </pc:sldMkLst>
        <pc:spChg chg="mod">
          <ac:chgData name="Giacomo Lanza" userId="a667e2f1-9331-4bb4-a47c-c008f0d0250f" providerId="ADAL" clId="{4492ECF0-39F2-4286-B471-D15CD9313AA7}" dt="2022-12-01T16:55:48.935" v="771" actId="790"/>
          <ac:spMkLst>
            <pc:docMk/>
            <pc:sldMk cId="3872928060" sldId="265"/>
            <ac:spMk id="2" creationId="{2089A1DC-90FF-42D4-B699-C38ADCF6A42F}"/>
          </ac:spMkLst>
        </pc:spChg>
        <pc:spChg chg="mod">
          <ac:chgData name="Giacomo Lanza" userId="a667e2f1-9331-4bb4-a47c-c008f0d0250f" providerId="ADAL" clId="{4492ECF0-39F2-4286-B471-D15CD9313AA7}" dt="2022-12-01T17:30:53.711" v="971"/>
          <ac:spMkLst>
            <pc:docMk/>
            <pc:sldMk cId="3872928060" sldId="265"/>
            <ac:spMk id="3" creationId="{F4B67DB9-ECC7-41A5-945E-B8FC8B25BA79}"/>
          </ac:spMkLst>
        </pc:spChg>
        <pc:picChg chg="add del mod">
          <ac:chgData name="Giacomo Lanza" userId="a667e2f1-9331-4bb4-a47c-c008f0d0250f" providerId="ADAL" clId="{4492ECF0-39F2-4286-B471-D15CD9313AA7}" dt="2022-12-01T17:03:55.421" v="903" actId="478"/>
          <ac:picMkLst>
            <pc:docMk/>
            <pc:sldMk cId="3872928060" sldId="265"/>
            <ac:picMk id="7" creationId="{10A270CA-E557-47AC-B20F-9BA106BC4CA3}"/>
          </ac:picMkLst>
        </pc:picChg>
        <pc:picChg chg="add mod">
          <ac:chgData name="Giacomo Lanza" userId="a667e2f1-9331-4bb4-a47c-c008f0d0250f" providerId="ADAL" clId="{4492ECF0-39F2-4286-B471-D15CD9313AA7}" dt="2022-12-01T17:04:50.169" v="914" actId="1036"/>
          <ac:picMkLst>
            <pc:docMk/>
            <pc:sldMk cId="3872928060" sldId="265"/>
            <ac:picMk id="8" creationId="{B4EFE14D-5630-4003-8354-105F7ACB82CC}"/>
          </ac:picMkLst>
        </pc:picChg>
        <pc:picChg chg="add del mod">
          <ac:chgData name="Giacomo Lanza" userId="a667e2f1-9331-4bb4-a47c-c008f0d0250f" providerId="ADAL" clId="{4492ECF0-39F2-4286-B471-D15CD9313AA7}" dt="2022-12-01T17:03:55.421" v="903" actId="478"/>
          <ac:picMkLst>
            <pc:docMk/>
            <pc:sldMk cId="3872928060" sldId="265"/>
            <ac:picMk id="9" creationId="{8306C3B4-F666-4E0E-969F-146C913C0617}"/>
          </ac:picMkLst>
        </pc:picChg>
        <pc:picChg chg="add mod">
          <ac:chgData name="Giacomo Lanza" userId="a667e2f1-9331-4bb4-a47c-c008f0d0250f" providerId="ADAL" clId="{4492ECF0-39F2-4286-B471-D15CD9313AA7}" dt="2022-12-01T17:03:56.393" v="904"/>
          <ac:picMkLst>
            <pc:docMk/>
            <pc:sldMk cId="3872928060" sldId="265"/>
            <ac:picMk id="10" creationId="{83B7297C-F535-475E-A06B-58D36CABF351}"/>
          </ac:picMkLst>
        </pc:picChg>
        <pc:picChg chg="add mod">
          <ac:chgData name="Giacomo Lanza" userId="a667e2f1-9331-4bb4-a47c-c008f0d0250f" providerId="ADAL" clId="{4492ECF0-39F2-4286-B471-D15CD9313AA7}" dt="2022-12-01T17:03:56.393" v="904"/>
          <ac:picMkLst>
            <pc:docMk/>
            <pc:sldMk cId="3872928060" sldId="265"/>
            <ac:picMk id="11" creationId="{28B6EAD4-1C46-44D1-AC1C-DE4F5939E618}"/>
          </ac:picMkLst>
        </pc:picChg>
      </pc:sldChg>
      <pc:sldChg chg="addSp delSp modSp new del mod">
        <pc:chgData name="Giacomo Lanza" userId="a667e2f1-9331-4bb4-a47c-c008f0d0250f" providerId="ADAL" clId="{4492ECF0-39F2-4286-B471-D15CD9313AA7}" dt="2022-12-01T17:37:26.854" v="1012" actId="47"/>
        <pc:sldMkLst>
          <pc:docMk/>
          <pc:sldMk cId="689973742" sldId="266"/>
        </pc:sldMkLst>
        <pc:spChg chg="mod">
          <ac:chgData name="Giacomo Lanza" userId="a667e2f1-9331-4bb4-a47c-c008f0d0250f" providerId="ADAL" clId="{4492ECF0-39F2-4286-B471-D15CD9313AA7}" dt="2022-12-01T16:56:06.483" v="797" actId="20577"/>
          <ac:spMkLst>
            <pc:docMk/>
            <pc:sldMk cId="689973742" sldId="266"/>
            <ac:spMk id="2" creationId="{A4BEC212-E4B0-47E3-8935-60D013C0EB40}"/>
          </ac:spMkLst>
        </pc:spChg>
        <pc:spChg chg="add del mod">
          <ac:chgData name="Giacomo Lanza" userId="a667e2f1-9331-4bb4-a47c-c008f0d0250f" providerId="ADAL" clId="{4492ECF0-39F2-4286-B471-D15CD9313AA7}" dt="2022-12-01T17:30:57.991" v="972"/>
          <ac:spMkLst>
            <pc:docMk/>
            <pc:sldMk cId="689973742" sldId="266"/>
            <ac:spMk id="3" creationId="{0BE614EB-4B43-43DA-A651-B5401F224A7D}"/>
          </ac:spMkLst>
        </pc:spChg>
        <pc:picChg chg="add mod">
          <ac:chgData name="Giacomo Lanza" userId="a667e2f1-9331-4bb4-a47c-c008f0d0250f" providerId="ADAL" clId="{4492ECF0-39F2-4286-B471-D15CD9313AA7}" dt="2022-12-01T17:10:59.576" v="953" actId="1076"/>
          <ac:picMkLst>
            <pc:docMk/>
            <pc:sldMk cId="689973742" sldId="266"/>
            <ac:picMk id="7" creationId="{0D8244D9-A32C-4B03-9AFE-2C4F186BA15E}"/>
          </ac:picMkLst>
        </pc:picChg>
        <pc:picChg chg="add mod">
          <ac:chgData name="Giacomo Lanza" userId="a667e2f1-9331-4bb4-a47c-c008f0d0250f" providerId="ADAL" clId="{4492ECF0-39F2-4286-B471-D15CD9313AA7}" dt="2022-12-01T17:10:59.576" v="953" actId="1076"/>
          <ac:picMkLst>
            <pc:docMk/>
            <pc:sldMk cId="689973742" sldId="266"/>
            <ac:picMk id="8" creationId="{D65DAF9A-793D-4172-8E45-4D5EA6AB6F1D}"/>
          </ac:picMkLst>
        </pc:picChg>
        <pc:picChg chg="add mod">
          <ac:chgData name="Giacomo Lanza" userId="a667e2f1-9331-4bb4-a47c-c008f0d0250f" providerId="ADAL" clId="{4492ECF0-39F2-4286-B471-D15CD9313AA7}" dt="2022-12-01T17:10:59.576" v="953" actId="1076"/>
          <ac:picMkLst>
            <pc:docMk/>
            <pc:sldMk cId="689973742" sldId="266"/>
            <ac:picMk id="9" creationId="{18E46D04-D8CE-4BA1-BE41-5A7E73E2C162}"/>
          </ac:picMkLst>
        </pc:picChg>
        <pc:picChg chg="add del mod">
          <ac:chgData name="Giacomo Lanza" userId="a667e2f1-9331-4bb4-a47c-c008f0d0250f" providerId="ADAL" clId="{4492ECF0-39F2-4286-B471-D15CD9313AA7}" dt="2022-12-01T16:45:29.125" v="560"/>
          <ac:picMkLst>
            <pc:docMk/>
            <pc:sldMk cId="689973742" sldId="266"/>
            <ac:picMk id="10" creationId="{D1193653-6E99-4FB8-93DA-8BD9AD692222}"/>
          </ac:picMkLst>
        </pc:picChg>
        <pc:picChg chg="add del mod">
          <ac:chgData name="Giacomo Lanza" userId="a667e2f1-9331-4bb4-a47c-c008f0d0250f" providerId="ADAL" clId="{4492ECF0-39F2-4286-B471-D15CD9313AA7}" dt="2022-12-01T17:02:52.589" v="893"/>
          <ac:picMkLst>
            <pc:docMk/>
            <pc:sldMk cId="689973742" sldId="266"/>
            <ac:picMk id="11" creationId="{40B5D952-1E0D-4362-B192-43D9D4AF8299}"/>
          </ac:picMkLst>
        </pc:picChg>
        <pc:picChg chg="add mod">
          <ac:chgData name="Giacomo Lanza" userId="a667e2f1-9331-4bb4-a47c-c008f0d0250f" providerId="ADAL" clId="{4492ECF0-39F2-4286-B471-D15CD9313AA7}" dt="2022-12-01T17:10:59.576" v="953" actId="1076"/>
          <ac:picMkLst>
            <pc:docMk/>
            <pc:sldMk cId="689973742" sldId="266"/>
            <ac:picMk id="12" creationId="{18A03F28-845B-40C7-AA17-B16C970EA984}"/>
          </ac:picMkLst>
        </pc:picChg>
        <pc:picChg chg="add mod">
          <ac:chgData name="Giacomo Lanza" userId="a667e2f1-9331-4bb4-a47c-c008f0d0250f" providerId="ADAL" clId="{4492ECF0-39F2-4286-B471-D15CD9313AA7}" dt="2022-12-01T17:10:59.576" v="953" actId="1076"/>
          <ac:picMkLst>
            <pc:docMk/>
            <pc:sldMk cId="689973742" sldId="266"/>
            <ac:picMk id="13" creationId="{0CB87E68-1A40-40FA-81AA-943F2B3461D5}"/>
          </ac:picMkLst>
        </pc:picChg>
        <pc:picChg chg="add mod">
          <ac:chgData name="Giacomo Lanza" userId="a667e2f1-9331-4bb4-a47c-c008f0d0250f" providerId="ADAL" clId="{4492ECF0-39F2-4286-B471-D15CD9313AA7}" dt="2022-12-01T17:10:59.576" v="953" actId="1076"/>
          <ac:picMkLst>
            <pc:docMk/>
            <pc:sldMk cId="689973742" sldId="266"/>
            <ac:picMk id="14" creationId="{2FF68DC3-E120-4014-9170-1E06BA339681}"/>
          </ac:picMkLst>
        </pc:picChg>
        <pc:picChg chg="add mod">
          <ac:chgData name="Giacomo Lanza" userId="a667e2f1-9331-4bb4-a47c-c008f0d0250f" providerId="ADAL" clId="{4492ECF0-39F2-4286-B471-D15CD9313AA7}" dt="2022-12-01T17:10:59.576" v="953" actId="1076"/>
          <ac:picMkLst>
            <pc:docMk/>
            <pc:sldMk cId="689973742" sldId="266"/>
            <ac:picMk id="15" creationId="{C19D8A13-18BF-4E60-A234-571B6AAE2EC5}"/>
          </ac:picMkLst>
        </pc:picChg>
        <pc:picChg chg="add del mod">
          <ac:chgData name="Giacomo Lanza" userId="a667e2f1-9331-4bb4-a47c-c008f0d0250f" providerId="ADAL" clId="{4492ECF0-39F2-4286-B471-D15CD9313AA7}" dt="2022-12-01T17:11:25.868" v="957"/>
          <ac:picMkLst>
            <pc:docMk/>
            <pc:sldMk cId="689973742" sldId="266"/>
            <ac:picMk id="16" creationId="{8F18C8BF-5DAF-49C6-9D29-2CEF5B9EADB9}"/>
          </ac:picMkLst>
        </pc:picChg>
        <pc:picChg chg="add mod">
          <ac:chgData name="Giacomo Lanza" userId="a667e2f1-9331-4bb4-a47c-c008f0d0250f" providerId="ADAL" clId="{4492ECF0-39F2-4286-B471-D15CD9313AA7}" dt="2022-12-01T17:11:41.152" v="959" actId="1076"/>
          <ac:picMkLst>
            <pc:docMk/>
            <pc:sldMk cId="689973742" sldId="266"/>
            <ac:picMk id="17" creationId="{4E49A5B9-D584-4A26-A592-B335664629E8}"/>
          </ac:picMkLst>
        </pc:picChg>
      </pc:sldChg>
      <pc:sldChg chg="addSp delSp modSp new del mod">
        <pc:chgData name="Giacomo Lanza" userId="a667e2f1-9331-4bb4-a47c-c008f0d0250f" providerId="ADAL" clId="{4492ECF0-39F2-4286-B471-D15CD9313AA7}" dt="2022-12-01T17:37:27.393" v="1013" actId="47"/>
        <pc:sldMkLst>
          <pc:docMk/>
          <pc:sldMk cId="3749092026" sldId="267"/>
        </pc:sldMkLst>
        <pc:spChg chg="mod">
          <ac:chgData name="Giacomo Lanza" userId="a667e2f1-9331-4bb4-a47c-c008f0d0250f" providerId="ADAL" clId="{4492ECF0-39F2-4286-B471-D15CD9313AA7}" dt="2022-12-01T16:56:35.844" v="824" actId="20577"/>
          <ac:spMkLst>
            <pc:docMk/>
            <pc:sldMk cId="3749092026" sldId="267"/>
            <ac:spMk id="2" creationId="{B2FCD7FC-6CBB-40C1-A227-6B65CD623247}"/>
          </ac:spMkLst>
        </pc:spChg>
        <pc:spChg chg="mod">
          <ac:chgData name="Giacomo Lanza" userId="a667e2f1-9331-4bb4-a47c-c008f0d0250f" providerId="ADAL" clId="{4492ECF0-39F2-4286-B471-D15CD9313AA7}" dt="2022-12-01T17:31:01.149" v="973"/>
          <ac:spMkLst>
            <pc:docMk/>
            <pc:sldMk cId="3749092026" sldId="267"/>
            <ac:spMk id="3" creationId="{F2B02EEC-919D-4892-BB4B-E94B5A7706B6}"/>
          </ac:spMkLst>
        </pc:spChg>
        <pc:picChg chg="add del mod">
          <ac:chgData name="Giacomo Lanza" userId="a667e2f1-9331-4bb4-a47c-c008f0d0250f" providerId="ADAL" clId="{4492ECF0-39F2-4286-B471-D15CD9313AA7}" dt="2022-12-01T17:06:34.710" v="925" actId="478"/>
          <ac:picMkLst>
            <pc:docMk/>
            <pc:sldMk cId="3749092026" sldId="267"/>
            <ac:picMk id="7" creationId="{105C47FC-A321-49B7-B515-9998F28F15FF}"/>
          </ac:picMkLst>
        </pc:picChg>
        <pc:picChg chg="add del mod">
          <ac:chgData name="Giacomo Lanza" userId="a667e2f1-9331-4bb4-a47c-c008f0d0250f" providerId="ADAL" clId="{4492ECF0-39F2-4286-B471-D15CD9313AA7}" dt="2022-12-01T17:06:36.910" v="927" actId="478"/>
          <ac:picMkLst>
            <pc:docMk/>
            <pc:sldMk cId="3749092026" sldId="267"/>
            <ac:picMk id="8" creationId="{6C3B7E17-A761-440A-909E-03263A705D05}"/>
          </ac:picMkLst>
        </pc:picChg>
        <pc:picChg chg="add del mod">
          <ac:chgData name="Giacomo Lanza" userId="a667e2f1-9331-4bb4-a47c-c008f0d0250f" providerId="ADAL" clId="{4492ECF0-39F2-4286-B471-D15CD9313AA7}" dt="2022-12-01T17:06:35.426" v="926" actId="478"/>
          <ac:picMkLst>
            <pc:docMk/>
            <pc:sldMk cId="3749092026" sldId="267"/>
            <ac:picMk id="9" creationId="{BB658ADB-1A1B-4491-B75B-A4958CF7BCCD}"/>
          </ac:picMkLst>
        </pc:picChg>
        <pc:picChg chg="add del mod">
          <ac:chgData name="Giacomo Lanza" userId="a667e2f1-9331-4bb4-a47c-c008f0d0250f" providerId="ADAL" clId="{4492ECF0-39F2-4286-B471-D15CD9313AA7}" dt="2022-12-01T17:06:37.827" v="928" actId="478"/>
          <ac:picMkLst>
            <pc:docMk/>
            <pc:sldMk cId="3749092026" sldId="267"/>
            <ac:picMk id="10" creationId="{26230F22-9D4E-4791-B381-CE9DCE21FCC2}"/>
          </ac:picMkLst>
        </pc:picChg>
        <pc:picChg chg="add del mod">
          <ac:chgData name="Giacomo Lanza" userId="a667e2f1-9331-4bb4-a47c-c008f0d0250f" providerId="ADAL" clId="{4492ECF0-39F2-4286-B471-D15CD9313AA7}" dt="2022-12-01T17:11:50.609" v="960" actId="478"/>
          <ac:picMkLst>
            <pc:docMk/>
            <pc:sldMk cId="3749092026" sldId="267"/>
            <ac:picMk id="11" creationId="{03082B98-E05E-4B00-BF4A-EABAE67418FB}"/>
          </ac:picMkLst>
        </pc:picChg>
        <pc:picChg chg="add del mod">
          <ac:chgData name="Giacomo Lanza" userId="a667e2f1-9331-4bb4-a47c-c008f0d0250f" providerId="ADAL" clId="{4492ECF0-39F2-4286-B471-D15CD9313AA7}" dt="2022-12-01T17:11:50.609" v="960" actId="478"/>
          <ac:picMkLst>
            <pc:docMk/>
            <pc:sldMk cId="3749092026" sldId="267"/>
            <ac:picMk id="12" creationId="{E9C6C611-722D-4269-9C30-F1A1E8EF8AC0}"/>
          </ac:picMkLst>
        </pc:picChg>
        <pc:picChg chg="add del mod">
          <ac:chgData name="Giacomo Lanza" userId="a667e2f1-9331-4bb4-a47c-c008f0d0250f" providerId="ADAL" clId="{4492ECF0-39F2-4286-B471-D15CD9313AA7}" dt="2022-12-01T17:11:50.609" v="960" actId="478"/>
          <ac:picMkLst>
            <pc:docMk/>
            <pc:sldMk cId="3749092026" sldId="267"/>
            <ac:picMk id="13" creationId="{60EA1EE1-E95E-41A1-852D-75C9B1AB11BB}"/>
          </ac:picMkLst>
        </pc:picChg>
        <pc:picChg chg="add del mod">
          <ac:chgData name="Giacomo Lanza" userId="a667e2f1-9331-4bb4-a47c-c008f0d0250f" providerId="ADAL" clId="{4492ECF0-39F2-4286-B471-D15CD9313AA7}" dt="2022-12-01T17:11:50.609" v="960" actId="478"/>
          <ac:picMkLst>
            <pc:docMk/>
            <pc:sldMk cId="3749092026" sldId="267"/>
            <ac:picMk id="14" creationId="{02DFD0E7-0564-4BF2-B6FF-BD6C36B38C20}"/>
          </ac:picMkLst>
        </pc:picChg>
        <pc:picChg chg="add del mod">
          <ac:chgData name="Giacomo Lanza" userId="a667e2f1-9331-4bb4-a47c-c008f0d0250f" providerId="ADAL" clId="{4492ECF0-39F2-4286-B471-D15CD9313AA7}" dt="2022-12-01T17:11:50.609" v="960" actId="478"/>
          <ac:picMkLst>
            <pc:docMk/>
            <pc:sldMk cId="3749092026" sldId="267"/>
            <ac:picMk id="15" creationId="{2310814A-7DA2-40F2-B89F-175C8E374772}"/>
          </ac:picMkLst>
        </pc:picChg>
        <pc:picChg chg="add del mod">
          <ac:chgData name="Giacomo Lanza" userId="a667e2f1-9331-4bb4-a47c-c008f0d0250f" providerId="ADAL" clId="{4492ECF0-39F2-4286-B471-D15CD9313AA7}" dt="2022-12-01T17:11:50.609" v="960" actId="478"/>
          <ac:picMkLst>
            <pc:docMk/>
            <pc:sldMk cId="3749092026" sldId="267"/>
            <ac:picMk id="16" creationId="{AFA9C3F6-3867-4884-9B20-17286B8F8052}"/>
          </ac:picMkLst>
        </pc:picChg>
        <pc:picChg chg="add mod">
          <ac:chgData name="Giacomo Lanza" userId="a667e2f1-9331-4bb4-a47c-c008f0d0250f" providerId="ADAL" clId="{4492ECF0-39F2-4286-B471-D15CD9313AA7}" dt="2022-12-01T17:11:51.265" v="961"/>
          <ac:picMkLst>
            <pc:docMk/>
            <pc:sldMk cId="3749092026" sldId="267"/>
            <ac:picMk id="17" creationId="{6CFBC9D7-6C2E-4705-A699-35C60F0B2267}"/>
          </ac:picMkLst>
        </pc:picChg>
        <pc:picChg chg="add mod">
          <ac:chgData name="Giacomo Lanza" userId="a667e2f1-9331-4bb4-a47c-c008f0d0250f" providerId="ADAL" clId="{4492ECF0-39F2-4286-B471-D15CD9313AA7}" dt="2022-12-01T17:11:51.265" v="961"/>
          <ac:picMkLst>
            <pc:docMk/>
            <pc:sldMk cId="3749092026" sldId="267"/>
            <ac:picMk id="18" creationId="{D3A5F46A-B04F-44E4-94FD-DF0BF03FEA7E}"/>
          </ac:picMkLst>
        </pc:picChg>
        <pc:picChg chg="add mod">
          <ac:chgData name="Giacomo Lanza" userId="a667e2f1-9331-4bb4-a47c-c008f0d0250f" providerId="ADAL" clId="{4492ECF0-39F2-4286-B471-D15CD9313AA7}" dt="2022-12-01T17:11:51.265" v="961"/>
          <ac:picMkLst>
            <pc:docMk/>
            <pc:sldMk cId="3749092026" sldId="267"/>
            <ac:picMk id="19" creationId="{5B5231D6-DC35-417E-B987-B0737F6C3213}"/>
          </ac:picMkLst>
        </pc:picChg>
        <pc:picChg chg="add mod">
          <ac:chgData name="Giacomo Lanza" userId="a667e2f1-9331-4bb4-a47c-c008f0d0250f" providerId="ADAL" clId="{4492ECF0-39F2-4286-B471-D15CD9313AA7}" dt="2022-12-01T17:11:51.265" v="961"/>
          <ac:picMkLst>
            <pc:docMk/>
            <pc:sldMk cId="3749092026" sldId="267"/>
            <ac:picMk id="20" creationId="{9EBB0C6F-C9D2-4EF1-B4D7-216FA78B3EA2}"/>
          </ac:picMkLst>
        </pc:picChg>
        <pc:picChg chg="add mod">
          <ac:chgData name="Giacomo Lanza" userId="a667e2f1-9331-4bb4-a47c-c008f0d0250f" providerId="ADAL" clId="{4492ECF0-39F2-4286-B471-D15CD9313AA7}" dt="2022-12-01T17:11:51.265" v="961"/>
          <ac:picMkLst>
            <pc:docMk/>
            <pc:sldMk cId="3749092026" sldId="267"/>
            <ac:picMk id="21" creationId="{A7E8AAF7-A3B4-40BA-B71D-4AF76966995B}"/>
          </ac:picMkLst>
        </pc:picChg>
        <pc:picChg chg="add mod">
          <ac:chgData name="Giacomo Lanza" userId="a667e2f1-9331-4bb4-a47c-c008f0d0250f" providerId="ADAL" clId="{4492ECF0-39F2-4286-B471-D15CD9313AA7}" dt="2022-12-01T17:11:51.265" v="961"/>
          <ac:picMkLst>
            <pc:docMk/>
            <pc:sldMk cId="3749092026" sldId="267"/>
            <ac:picMk id="22" creationId="{DFD7037F-0509-4E02-8D3D-65B43EDC7B88}"/>
          </ac:picMkLst>
        </pc:picChg>
        <pc:picChg chg="add mod">
          <ac:chgData name="Giacomo Lanza" userId="a667e2f1-9331-4bb4-a47c-c008f0d0250f" providerId="ADAL" clId="{4492ECF0-39F2-4286-B471-D15CD9313AA7}" dt="2022-12-01T17:11:51.265" v="961"/>
          <ac:picMkLst>
            <pc:docMk/>
            <pc:sldMk cId="3749092026" sldId="267"/>
            <ac:picMk id="23" creationId="{58DB8750-B4E5-4C71-A0B9-9A8339147CA4}"/>
          </ac:picMkLst>
        </pc:picChg>
        <pc:picChg chg="add mod">
          <ac:chgData name="Giacomo Lanza" userId="a667e2f1-9331-4bb4-a47c-c008f0d0250f" providerId="ADAL" clId="{4492ECF0-39F2-4286-B471-D15CD9313AA7}" dt="2022-12-01T17:11:51.265" v="961"/>
          <ac:picMkLst>
            <pc:docMk/>
            <pc:sldMk cId="3749092026" sldId="267"/>
            <ac:picMk id="24" creationId="{134532C1-C0D8-4076-B1A3-C5828529AC63}"/>
          </ac:picMkLst>
        </pc:picChg>
        <pc:picChg chg="add mod">
          <ac:chgData name="Giacomo Lanza" userId="a667e2f1-9331-4bb4-a47c-c008f0d0250f" providerId="ADAL" clId="{4492ECF0-39F2-4286-B471-D15CD9313AA7}" dt="2022-12-01T17:12:10.880" v="965" actId="1076"/>
          <ac:picMkLst>
            <pc:docMk/>
            <pc:sldMk cId="3749092026" sldId="267"/>
            <ac:picMk id="25" creationId="{0193B301-C45C-41E2-AE88-2D1F073F1E0B}"/>
          </ac:picMkLst>
        </pc:picChg>
      </pc:sldChg>
      <pc:sldChg chg="addSp delSp modSp new del mod">
        <pc:chgData name="Giacomo Lanza" userId="a667e2f1-9331-4bb4-a47c-c008f0d0250f" providerId="ADAL" clId="{4492ECF0-39F2-4286-B471-D15CD9313AA7}" dt="2022-12-01T17:37:28.121" v="1014" actId="47"/>
        <pc:sldMkLst>
          <pc:docMk/>
          <pc:sldMk cId="81881434" sldId="268"/>
        </pc:sldMkLst>
        <pc:spChg chg="mod">
          <ac:chgData name="Giacomo Lanza" userId="a667e2f1-9331-4bb4-a47c-c008f0d0250f" providerId="ADAL" clId="{4492ECF0-39F2-4286-B471-D15CD9313AA7}" dt="2022-12-01T16:56:51.513" v="833" actId="20577"/>
          <ac:spMkLst>
            <pc:docMk/>
            <pc:sldMk cId="81881434" sldId="268"/>
            <ac:spMk id="2" creationId="{073F8BAD-BC86-468D-80A3-CD301EA0E47D}"/>
          </ac:spMkLst>
        </pc:spChg>
        <pc:spChg chg="mod">
          <ac:chgData name="Giacomo Lanza" userId="a667e2f1-9331-4bb4-a47c-c008f0d0250f" providerId="ADAL" clId="{4492ECF0-39F2-4286-B471-D15CD9313AA7}" dt="2022-12-01T17:31:04.030" v="974"/>
          <ac:spMkLst>
            <pc:docMk/>
            <pc:sldMk cId="81881434" sldId="268"/>
            <ac:spMk id="3" creationId="{0C00165C-E9FE-43B2-AAD9-787407DFDABA}"/>
          </ac:spMkLst>
        </pc:spChg>
        <pc:picChg chg="add mod">
          <ac:chgData name="Giacomo Lanza" userId="a667e2f1-9331-4bb4-a47c-c008f0d0250f" providerId="ADAL" clId="{4492ECF0-39F2-4286-B471-D15CD9313AA7}" dt="2022-12-01T17:28:02.554" v="966"/>
          <ac:picMkLst>
            <pc:docMk/>
            <pc:sldMk cId="81881434" sldId="268"/>
            <ac:picMk id="7" creationId="{C1182C17-0656-42AB-B074-D16B0A2AF690}"/>
          </ac:picMkLst>
        </pc:picChg>
        <pc:picChg chg="add mod">
          <ac:chgData name="Giacomo Lanza" userId="a667e2f1-9331-4bb4-a47c-c008f0d0250f" providerId="ADAL" clId="{4492ECF0-39F2-4286-B471-D15CD9313AA7}" dt="2022-12-01T17:28:02.554" v="966"/>
          <ac:picMkLst>
            <pc:docMk/>
            <pc:sldMk cId="81881434" sldId="268"/>
            <ac:picMk id="8" creationId="{5122FF0B-E3F6-4A90-B62E-622D11A4D4F8}"/>
          </ac:picMkLst>
        </pc:picChg>
        <pc:picChg chg="add mod">
          <ac:chgData name="Giacomo Lanza" userId="a667e2f1-9331-4bb4-a47c-c008f0d0250f" providerId="ADAL" clId="{4492ECF0-39F2-4286-B471-D15CD9313AA7}" dt="2022-12-01T17:28:02.554" v="966"/>
          <ac:picMkLst>
            <pc:docMk/>
            <pc:sldMk cId="81881434" sldId="268"/>
            <ac:picMk id="9" creationId="{9041E2CE-205A-4AB2-B0CF-53774EDC56C4}"/>
          </ac:picMkLst>
        </pc:picChg>
        <pc:picChg chg="add mod">
          <ac:chgData name="Giacomo Lanza" userId="a667e2f1-9331-4bb4-a47c-c008f0d0250f" providerId="ADAL" clId="{4492ECF0-39F2-4286-B471-D15CD9313AA7}" dt="2022-12-01T17:28:02.554" v="966"/>
          <ac:picMkLst>
            <pc:docMk/>
            <pc:sldMk cId="81881434" sldId="268"/>
            <ac:picMk id="10" creationId="{A9929D5F-F786-4C34-9C70-BC318D511388}"/>
          </ac:picMkLst>
        </pc:picChg>
        <pc:picChg chg="add del mod">
          <ac:chgData name="Giacomo Lanza" userId="a667e2f1-9331-4bb4-a47c-c008f0d0250f" providerId="ADAL" clId="{4492ECF0-39F2-4286-B471-D15CD9313AA7}" dt="2022-12-01T17:28:44.816" v="967" actId="478"/>
          <ac:picMkLst>
            <pc:docMk/>
            <pc:sldMk cId="81881434" sldId="268"/>
            <ac:picMk id="11" creationId="{E26B78D1-BD92-48D3-853A-99CA6B96A7EE}"/>
          </ac:picMkLst>
        </pc:picChg>
        <pc:picChg chg="add mod">
          <ac:chgData name="Giacomo Lanza" userId="a667e2f1-9331-4bb4-a47c-c008f0d0250f" providerId="ADAL" clId="{4492ECF0-39F2-4286-B471-D15CD9313AA7}" dt="2022-12-01T17:28:02.554" v="966"/>
          <ac:picMkLst>
            <pc:docMk/>
            <pc:sldMk cId="81881434" sldId="268"/>
            <ac:picMk id="12" creationId="{CD60FEB7-0130-4FB5-85E2-77FCE43A91F7}"/>
          </ac:picMkLst>
        </pc:picChg>
        <pc:picChg chg="add mod">
          <ac:chgData name="Giacomo Lanza" userId="a667e2f1-9331-4bb4-a47c-c008f0d0250f" providerId="ADAL" clId="{4492ECF0-39F2-4286-B471-D15CD9313AA7}" dt="2022-12-01T17:28:02.554" v="966"/>
          <ac:picMkLst>
            <pc:docMk/>
            <pc:sldMk cId="81881434" sldId="268"/>
            <ac:picMk id="13" creationId="{B1CF628D-03B9-461C-B98B-9FD68592B00F}"/>
          </ac:picMkLst>
        </pc:picChg>
        <pc:picChg chg="add mod">
          <ac:chgData name="Giacomo Lanza" userId="a667e2f1-9331-4bb4-a47c-c008f0d0250f" providerId="ADAL" clId="{4492ECF0-39F2-4286-B471-D15CD9313AA7}" dt="2022-12-01T17:28:02.554" v="966"/>
          <ac:picMkLst>
            <pc:docMk/>
            <pc:sldMk cId="81881434" sldId="268"/>
            <ac:picMk id="14" creationId="{CA30138D-A08A-4D84-85B8-BC4E24D579AE}"/>
          </ac:picMkLst>
        </pc:picChg>
        <pc:picChg chg="add mod">
          <ac:chgData name="Giacomo Lanza" userId="a667e2f1-9331-4bb4-a47c-c008f0d0250f" providerId="ADAL" clId="{4492ECF0-39F2-4286-B471-D15CD9313AA7}" dt="2022-12-01T17:28:02.554" v="966"/>
          <ac:picMkLst>
            <pc:docMk/>
            <pc:sldMk cId="81881434" sldId="268"/>
            <ac:picMk id="15" creationId="{79DFDC8E-C0EB-4A3B-B567-1B29B330614E}"/>
          </ac:picMkLst>
        </pc:picChg>
      </pc:sldChg>
      <pc:sldChg chg="addSp delSp modSp add del mod">
        <pc:chgData name="Giacomo Lanza" userId="a667e2f1-9331-4bb4-a47c-c008f0d0250f" providerId="ADAL" clId="{4492ECF0-39F2-4286-B471-D15CD9313AA7}" dt="2022-12-01T16:38:16.136" v="466" actId="47"/>
        <pc:sldMkLst>
          <pc:docMk/>
          <pc:sldMk cId="3140255338" sldId="599"/>
        </pc:sldMkLst>
        <pc:spChg chg="mod">
          <ac:chgData name="Giacomo Lanza" userId="a667e2f1-9331-4bb4-a47c-c008f0d0250f" providerId="ADAL" clId="{4492ECF0-39F2-4286-B471-D15CD9313AA7}" dt="2022-12-01T16:29:14.878" v="385" actId="255"/>
          <ac:spMkLst>
            <pc:docMk/>
            <pc:sldMk cId="3140255338" sldId="599"/>
            <ac:spMk id="8" creationId="{00000000-0000-0000-0000-000000000000}"/>
          </ac:spMkLst>
        </pc:spChg>
        <pc:spChg chg="mod">
          <ac:chgData name="Giacomo Lanza" userId="a667e2f1-9331-4bb4-a47c-c008f0d0250f" providerId="ADAL" clId="{4492ECF0-39F2-4286-B471-D15CD9313AA7}" dt="2022-12-01T16:29:14.878" v="385" actId="255"/>
          <ac:spMkLst>
            <pc:docMk/>
            <pc:sldMk cId="3140255338" sldId="599"/>
            <ac:spMk id="11" creationId="{00000000-0000-0000-0000-000000000000}"/>
          </ac:spMkLst>
        </pc:spChg>
        <pc:spChg chg="mod">
          <ac:chgData name="Giacomo Lanza" userId="a667e2f1-9331-4bb4-a47c-c008f0d0250f" providerId="ADAL" clId="{4492ECF0-39F2-4286-B471-D15CD9313AA7}" dt="2022-12-01T16:29:14.878" v="385" actId="255"/>
          <ac:spMkLst>
            <pc:docMk/>
            <pc:sldMk cId="3140255338" sldId="599"/>
            <ac:spMk id="14" creationId="{00000000-0000-0000-0000-000000000000}"/>
          </ac:spMkLst>
        </pc:spChg>
        <pc:spChg chg="mod">
          <ac:chgData name="Giacomo Lanza" userId="a667e2f1-9331-4bb4-a47c-c008f0d0250f" providerId="ADAL" clId="{4492ECF0-39F2-4286-B471-D15CD9313AA7}" dt="2022-12-01T16:29:14.878" v="385" actId="255"/>
          <ac:spMkLst>
            <pc:docMk/>
            <pc:sldMk cId="3140255338" sldId="599"/>
            <ac:spMk id="17" creationId="{00000000-0000-0000-0000-000000000000}"/>
          </ac:spMkLst>
        </pc:spChg>
        <pc:spChg chg="mod">
          <ac:chgData name="Giacomo Lanza" userId="a667e2f1-9331-4bb4-a47c-c008f0d0250f" providerId="ADAL" clId="{4492ECF0-39F2-4286-B471-D15CD9313AA7}" dt="2022-12-01T16:29:14.878" v="385" actId="255"/>
          <ac:spMkLst>
            <pc:docMk/>
            <pc:sldMk cId="3140255338" sldId="599"/>
            <ac:spMk id="20" creationId="{00000000-0000-0000-0000-000000000000}"/>
          </ac:spMkLst>
        </pc:spChg>
        <pc:spChg chg="mod">
          <ac:chgData name="Giacomo Lanza" userId="a667e2f1-9331-4bb4-a47c-c008f0d0250f" providerId="ADAL" clId="{4492ECF0-39F2-4286-B471-D15CD9313AA7}" dt="2022-12-01T16:29:14.878" v="385" actId="255"/>
          <ac:spMkLst>
            <pc:docMk/>
            <pc:sldMk cId="3140255338" sldId="599"/>
            <ac:spMk id="23" creationId="{00000000-0000-0000-0000-000000000000}"/>
          </ac:spMkLst>
        </pc:spChg>
        <pc:spChg chg="mod">
          <ac:chgData name="Giacomo Lanza" userId="a667e2f1-9331-4bb4-a47c-c008f0d0250f" providerId="ADAL" clId="{4492ECF0-39F2-4286-B471-D15CD9313AA7}" dt="2022-12-01T16:29:17.606" v="386"/>
          <ac:spMkLst>
            <pc:docMk/>
            <pc:sldMk cId="3140255338" sldId="599"/>
            <ac:spMk id="62" creationId="{CC0F2061-3508-496B-B694-B97BD60ABDA3}"/>
          </ac:spMkLst>
        </pc:spChg>
        <pc:spChg chg="mod">
          <ac:chgData name="Giacomo Lanza" userId="a667e2f1-9331-4bb4-a47c-c008f0d0250f" providerId="ADAL" clId="{4492ECF0-39F2-4286-B471-D15CD9313AA7}" dt="2022-12-01T16:29:17.606" v="386"/>
          <ac:spMkLst>
            <pc:docMk/>
            <pc:sldMk cId="3140255338" sldId="599"/>
            <ac:spMk id="63" creationId="{74D5B7F3-2120-46B6-A54C-240AFB6F7F7E}"/>
          </ac:spMkLst>
        </pc:spChg>
        <pc:spChg chg="mod">
          <ac:chgData name="Giacomo Lanza" userId="a667e2f1-9331-4bb4-a47c-c008f0d0250f" providerId="ADAL" clId="{4492ECF0-39F2-4286-B471-D15CD9313AA7}" dt="2022-12-01T16:29:17.606" v="386"/>
          <ac:spMkLst>
            <pc:docMk/>
            <pc:sldMk cId="3140255338" sldId="599"/>
            <ac:spMk id="64" creationId="{9491ACDD-9CC1-42EE-9A19-62FD427CAAD8}"/>
          </ac:spMkLst>
        </pc:spChg>
        <pc:spChg chg="mod">
          <ac:chgData name="Giacomo Lanza" userId="a667e2f1-9331-4bb4-a47c-c008f0d0250f" providerId="ADAL" clId="{4492ECF0-39F2-4286-B471-D15CD9313AA7}" dt="2022-12-01T16:29:17.606" v="386"/>
          <ac:spMkLst>
            <pc:docMk/>
            <pc:sldMk cId="3140255338" sldId="599"/>
            <ac:spMk id="65" creationId="{4EDB708E-1FE6-402E-96E4-20F6E40DE5A5}"/>
          </ac:spMkLst>
        </pc:spChg>
        <pc:spChg chg="mod">
          <ac:chgData name="Giacomo Lanza" userId="a667e2f1-9331-4bb4-a47c-c008f0d0250f" providerId="ADAL" clId="{4492ECF0-39F2-4286-B471-D15CD9313AA7}" dt="2022-12-01T16:29:17.606" v="386"/>
          <ac:spMkLst>
            <pc:docMk/>
            <pc:sldMk cId="3140255338" sldId="599"/>
            <ac:spMk id="66" creationId="{56E31841-9AE4-48C3-BE1E-F2E5AB9209D7}"/>
          </ac:spMkLst>
        </pc:spChg>
        <pc:spChg chg="mod">
          <ac:chgData name="Giacomo Lanza" userId="a667e2f1-9331-4bb4-a47c-c008f0d0250f" providerId="ADAL" clId="{4492ECF0-39F2-4286-B471-D15CD9313AA7}" dt="2022-12-01T16:29:17.606" v="386"/>
          <ac:spMkLst>
            <pc:docMk/>
            <pc:sldMk cId="3140255338" sldId="599"/>
            <ac:spMk id="67" creationId="{E2C19EFE-DC90-4798-824F-927EF5F9860B}"/>
          </ac:spMkLst>
        </pc:spChg>
        <pc:spChg chg="mod">
          <ac:chgData name="Giacomo Lanza" userId="a667e2f1-9331-4bb4-a47c-c008f0d0250f" providerId="ADAL" clId="{4492ECF0-39F2-4286-B471-D15CD9313AA7}" dt="2022-12-01T16:29:38.949" v="392"/>
          <ac:spMkLst>
            <pc:docMk/>
            <pc:sldMk cId="3140255338" sldId="599"/>
            <ac:spMk id="70" creationId="{4C0B4188-8C99-4AAB-A606-AF06F9378E36}"/>
          </ac:spMkLst>
        </pc:spChg>
        <pc:spChg chg="mod">
          <ac:chgData name="Giacomo Lanza" userId="a667e2f1-9331-4bb4-a47c-c008f0d0250f" providerId="ADAL" clId="{4492ECF0-39F2-4286-B471-D15CD9313AA7}" dt="2022-12-01T16:29:38.949" v="392"/>
          <ac:spMkLst>
            <pc:docMk/>
            <pc:sldMk cId="3140255338" sldId="599"/>
            <ac:spMk id="71" creationId="{ECCCB039-7573-4A4F-AC51-5DDFB7B8F21B}"/>
          </ac:spMkLst>
        </pc:spChg>
        <pc:spChg chg="mod">
          <ac:chgData name="Giacomo Lanza" userId="a667e2f1-9331-4bb4-a47c-c008f0d0250f" providerId="ADAL" clId="{4492ECF0-39F2-4286-B471-D15CD9313AA7}" dt="2022-12-01T16:29:38.949" v="392"/>
          <ac:spMkLst>
            <pc:docMk/>
            <pc:sldMk cId="3140255338" sldId="599"/>
            <ac:spMk id="72" creationId="{58C1D1ED-8888-4844-B5BD-84E337980BB7}"/>
          </ac:spMkLst>
        </pc:spChg>
        <pc:spChg chg="mod">
          <ac:chgData name="Giacomo Lanza" userId="a667e2f1-9331-4bb4-a47c-c008f0d0250f" providerId="ADAL" clId="{4492ECF0-39F2-4286-B471-D15CD9313AA7}" dt="2022-12-01T16:29:38.949" v="392"/>
          <ac:spMkLst>
            <pc:docMk/>
            <pc:sldMk cId="3140255338" sldId="599"/>
            <ac:spMk id="73" creationId="{DBA16320-872E-417D-AC90-067D88826419}"/>
          </ac:spMkLst>
        </pc:spChg>
        <pc:spChg chg="mod">
          <ac:chgData name="Giacomo Lanza" userId="a667e2f1-9331-4bb4-a47c-c008f0d0250f" providerId="ADAL" clId="{4492ECF0-39F2-4286-B471-D15CD9313AA7}" dt="2022-12-01T16:29:38.949" v="392"/>
          <ac:spMkLst>
            <pc:docMk/>
            <pc:sldMk cId="3140255338" sldId="599"/>
            <ac:spMk id="85" creationId="{F3C30ECD-E7C4-4EBB-BA7D-4E6460730846}"/>
          </ac:spMkLst>
        </pc:spChg>
        <pc:spChg chg="mod">
          <ac:chgData name="Giacomo Lanza" userId="a667e2f1-9331-4bb4-a47c-c008f0d0250f" providerId="ADAL" clId="{4492ECF0-39F2-4286-B471-D15CD9313AA7}" dt="2022-12-01T16:29:38.949" v="392"/>
          <ac:spMkLst>
            <pc:docMk/>
            <pc:sldMk cId="3140255338" sldId="599"/>
            <ac:spMk id="87" creationId="{70290D35-704D-4517-874C-5AA10E70E89D}"/>
          </ac:spMkLst>
        </pc:spChg>
        <pc:spChg chg="mod">
          <ac:chgData name="Giacomo Lanza" userId="a667e2f1-9331-4bb4-a47c-c008f0d0250f" providerId="ADAL" clId="{4492ECF0-39F2-4286-B471-D15CD9313AA7}" dt="2022-12-01T16:30:33.150" v="394"/>
          <ac:spMkLst>
            <pc:docMk/>
            <pc:sldMk cId="3140255338" sldId="599"/>
            <ac:spMk id="90" creationId="{1369BEDB-F98E-4AF7-B9E7-7CC7F2F3713A}"/>
          </ac:spMkLst>
        </pc:spChg>
        <pc:spChg chg="mod">
          <ac:chgData name="Giacomo Lanza" userId="a667e2f1-9331-4bb4-a47c-c008f0d0250f" providerId="ADAL" clId="{4492ECF0-39F2-4286-B471-D15CD9313AA7}" dt="2022-12-01T16:30:33.150" v="394"/>
          <ac:spMkLst>
            <pc:docMk/>
            <pc:sldMk cId="3140255338" sldId="599"/>
            <ac:spMk id="92" creationId="{98D32F99-318A-408D-B8E2-49A0A9F3D189}"/>
          </ac:spMkLst>
        </pc:spChg>
        <pc:spChg chg="mod">
          <ac:chgData name="Giacomo Lanza" userId="a667e2f1-9331-4bb4-a47c-c008f0d0250f" providerId="ADAL" clId="{4492ECF0-39F2-4286-B471-D15CD9313AA7}" dt="2022-12-01T16:30:33.150" v="394"/>
          <ac:spMkLst>
            <pc:docMk/>
            <pc:sldMk cId="3140255338" sldId="599"/>
            <ac:spMk id="93" creationId="{0B7B3D3B-CC80-459F-A9F1-D1C723CDCB18}"/>
          </ac:spMkLst>
        </pc:spChg>
        <pc:spChg chg="mod">
          <ac:chgData name="Giacomo Lanza" userId="a667e2f1-9331-4bb4-a47c-c008f0d0250f" providerId="ADAL" clId="{4492ECF0-39F2-4286-B471-D15CD9313AA7}" dt="2022-12-01T16:30:33.150" v="394"/>
          <ac:spMkLst>
            <pc:docMk/>
            <pc:sldMk cId="3140255338" sldId="599"/>
            <ac:spMk id="94" creationId="{CED59005-8176-4DDB-87AA-71F63F510DAD}"/>
          </ac:spMkLst>
        </pc:spChg>
        <pc:spChg chg="mod">
          <ac:chgData name="Giacomo Lanza" userId="a667e2f1-9331-4bb4-a47c-c008f0d0250f" providerId="ADAL" clId="{4492ECF0-39F2-4286-B471-D15CD9313AA7}" dt="2022-12-01T16:30:33.150" v="394"/>
          <ac:spMkLst>
            <pc:docMk/>
            <pc:sldMk cId="3140255338" sldId="599"/>
            <ac:spMk id="95" creationId="{0785EA86-EE0B-4216-8EB2-E8182DBF192A}"/>
          </ac:spMkLst>
        </pc:spChg>
        <pc:spChg chg="mod">
          <ac:chgData name="Giacomo Lanza" userId="a667e2f1-9331-4bb4-a47c-c008f0d0250f" providerId="ADAL" clId="{4492ECF0-39F2-4286-B471-D15CD9313AA7}" dt="2022-12-01T16:30:33.150" v="394"/>
          <ac:spMkLst>
            <pc:docMk/>
            <pc:sldMk cId="3140255338" sldId="599"/>
            <ac:spMk id="96" creationId="{44686680-0E72-4060-8E0A-5D9F3B310AEE}"/>
          </ac:spMkLst>
        </pc:spChg>
        <pc:grpChg chg="mod">
          <ac:chgData name="Giacomo Lanza" userId="a667e2f1-9331-4bb4-a47c-c008f0d0250f" providerId="ADAL" clId="{4492ECF0-39F2-4286-B471-D15CD9313AA7}" dt="2022-12-01T16:28:31.137" v="382" actId="1076"/>
          <ac:grpSpMkLst>
            <pc:docMk/>
            <pc:sldMk cId="3140255338" sldId="599"/>
            <ac:grpSpMk id="24" creationId="{CE96ECB7-3226-463A-84C2-383047152EE0}"/>
          </ac:grpSpMkLst>
        </pc:grpChg>
        <pc:grpChg chg="mod">
          <ac:chgData name="Giacomo Lanza" userId="a667e2f1-9331-4bb4-a47c-c008f0d0250f" providerId="ADAL" clId="{4492ECF0-39F2-4286-B471-D15CD9313AA7}" dt="2022-12-01T16:28:31.137" v="382" actId="1076"/>
          <ac:grpSpMkLst>
            <pc:docMk/>
            <pc:sldMk cId="3140255338" sldId="599"/>
            <ac:grpSpMk id="26" creationId="{BE592E8E-FC66-4FBC-A5D4-86D80FD81D2D}"/>
          </ac:grpSpMkLst>
        </pc:grpChg>
        <pc:grpChg chg="mod">
          <ac:chgData name="Giacomo Lanza" userId="a667e2f1-9331-4bb4-a47c-c008f0d0250f" providerId="ADAL" clId="{4492ECF0-39F2-4286-B471-D15CD9313AA7}" dt="2022-12-01T16:28:31.137" v="382" actId="1076"/>
          <ac:grpSpMkLst>
            <pc:docMk/>
            <pc:sldMk cId="3140255338" sldId="599"/>
            <ac:grpSpMk id="30" creationId="{E168AA8B-D1E4-4ED5-8C36-3EF8E3D59E66}"/>
          </ac:grpSpMkLst>
        </pc:grpChg>
        <pc:grpChg chg="mod">
          <ac:chgData name="Giacomo Lanza" userId="a667e2f1-9331-4bb4-a47c-c008f0d0250f" providerId="ADAL" clId="{4492ECF0-39F2-4286-B471-D15CD9313AA7}" dt="2022-12-01T16:28:31.137" v="382" actId="1076"/>
          <ac:grpSpMkLst>
            <pc:docMk/>
            <pc:sldMk cId="3140255338" sldId="599"/>
            <ac:grpSpMk id="39" creationId="{CE59B3EA-F01B-4423-B0FA-C00F30A571C9}"/>
          </ac:grpSpMkLst>
        </pc:grpChg>
        <pc:grpChg chg="mod">
          <ac:chgData name="Giacomo Lanza" userId="a667e2f1-9331-4bb4-a47c-c008f0d0250f" providerId="ADAL" clId="{4492ECF0-39F2-4286-B471-D15CD9313AA7}" dt="2022-12-01T16:28:31.137" v="382" actId="1076"/>
          <ac:grpSpMkLst>
            <pc:docMk/>
            <pc:sldMk cId="3140255338" sldId="599"/>
            <ac:grpSpMk id="44" creationId="{4CD0BCAC-73FA-457B-A603-18CE230D9E0D}"/>
          </ac:grpSpMkLst>
        </pc:grpChg>
        <pc:grpChg chg="add del">
          <ac:chgData name="Giacomo Lanza" userId="a667e2f1-9331-4bb4-a47c-c008f0d0250f" providerId="ADAL" clId="{4492ECF0-39F2-4286-B471-D15CD9313AA7}" dt="2022-12-01T16:29:34.476" v="390" actId="478"/>
          <ac:grpSpMkLst>
            <pc:docMk/>
            <pc:sldMk cId="3140255338" sldId="599"/>
            <ac:grpSpMk id="54" creationId="{767D24DD-3477-4235-A331-160BE789AE09}"/>
          </ac:grpSpMkLst>
        </pc:grpChg>
        <pc:grpChg chg="add del mod">
          <ac:chgData name="Giacomo Lanza" userId="a667e2f1-9331-4bb4-a47c-c008f0d0250f" providerId="ADAL" clId="{4492ECF0-39F2-4286-B471-D15CD9313AA7}" dt="2022-12-01T16:29:31.440" v="389"/>
          <ac:grpSpMkLst>
            <pc:docMk/>
            <pc:sldMk cId="3140255338" sldId="599"/>
            <ac:grpSpMk id="61" creationId="{194418CB-B517-4848-AD62-BE96D796EB57}"/>
          </ac:grpSpMkLst>
        </pc:grpChg>
        <pc:grpChg chg="add del mod">
          <ac:chgData name="Giacomo Lanza" userId="a667e2f1-9331-4bb4-a47c-c008f0d0250f" providerId="ADAL" clId="{4492ECF0-39F2-4286-B471-D15CD9313AA7}" dt="2022-12-01T16:30:31.910" v="393"/>
          <ac:grpSpMkLst>
            <pc:docMk/>
            <pc:sldMk cId="3140255338" sldId="599"/>
            <ac:grpSpMk id="69" creationId="{D7479C0F-5F1C-4C3C-87E0-D3FA43B65954}"/>
          </ac:grpSpMkLst>
        </pc:grpChg>
        <pc:grpChg chg="mod">
          <ac:chgData name="Giacomo Lanza" userId="a667e2f1-9331-4bb4-a47c-c008f0d0250f" providerId="ADAL" clId="{4492ECF0-39F2-4286-B471-D15CD9313AA7}" dt="2022-12-01T16:28:31.137" v="382" actId="1076"/>
          <ac:grpSpMkLst>
            <pc:docMk/>
            <pc:sldMk cId="3140255338" sldId="599"/>
            <ac:grpSpMk id="74" creationId="{7E76AB5F-0DAE-4FB5-9057-8F148E50EF2D}"/>
          </ac:grpSpMkLst>
        </pc:grpChg>
        <pc:grpChg chg="mod">
          <ac:chgData name="Giacomo Lanza" userId="a667e2f1-9331-4bb4-a47c-c008f0d0250f" providerId="ADAL" clId="{4492ECF0-39F2-4286-B471-D15CD9313AA7}" dt="2022-12-01T16:28:31.137" v="382" actId="1076"/>
          <ac:grpSpMkLst>
            <pc:docMk/>
            <pc:sldMk cId="3140255338" sldId="599"/>
            <ac:grpSpMk id="79" creationId="{A07A9FD6-0970-429E-81FB-2CA0A969576E}"/>
          </ac:grpSpMkLst>
        </pc:grpChg>
        <pc:grpChg chg="mod">
          <ac:chgData name="Giacomo Lanza" userId="a667e2f1-9331-4bb4-a47c-c008f0d0250f" providerId="ADAL" clId="{4492ECF0-39F2-4286-B471-D15CD9313AA7}" dt="2022-12-01T16:28:31.137" v="382" actId="1076"/>
          <ac:grpSpMkLst>
            <pc:docMk/>
            <pc:sldMk cId="3140255338" sldId="599"/>
            <ac:grpSpMk id="83" creationId="{7DFA889E-6B6F-479B-BBF6-8B06D6631345}"/>
          </ac:grpSpMkLst>
        </pc:grpChg>
        <pc:grpChg chg="add mod">
          <ac:chgData name="Giacomo Lanza" userId="a667e2f1-9331-4bb4-a47c-c008f0d0250f" providerId="ADAL" clId="{4492ECF0-39F2-4286-B471-D15CD9313AA7}" dt="2022-12-01T16:30:33.150" v="394"/>
          <ac:grpSpMkLst>
            <pc:docMk/>
            <pc:sldMk cId="3140255338" sldId="599"/>
            <ac:grpSpMk id="89" creationId="{E4BC282E-749B-4308-802B-9F5CE5CBE78E}"/>
          </ac:grpSpMkLst>
        </pc:grpChg>
        <pc:graphicFrameChg chg="modGraphic">
          <ac:chgData name="Giacomo Lanza" userId="a667e2f1-9331-4bb4-a47c-c008f0d0250f" providerId="ADAL" clId="{4492ECF0-39F2-4286-B471-D15CD9313AA7}" dt="2022-12-01T16:28:36.883" v="383" actId="403"/>
          <ac:graphicFrameMkLst>
            <pc:docMk/>
            <pc:sldMk cId="3140255338" sldId="599"/>
            <ac:graphicFrameMk id="18" creationId="{DCDAAA87-5B5A-4DDE-B890-26A1B72CEB2C}"/>
          </ac:graphicFrameMkLst>
        </pc:graphicFrameChg>
        <pc:picChg chg="mod">
          <ac:chgData name="Giacomo Lanza" userId="a667e2f1-9331-4bb4-a47c-c008f0d0250f" providerId="ADAL" clId="{4492ECF0-39F2-4286-B471-D15CD9313AA7}" dt="2022-12-01T16:28:31.137" v="382" actId="1076"/>
          <ac:picMkLst>
            <pc:docMk/>
            <pc:sldMk cId="3140255338" sldId="599"/>
            <ac:picMk id="2" creationId="{5D149884-D67E-A4E0-5D4B-F3875C7D29E9}"/>
          </ac:picMkLst>
        </pc:picChg>
        <pc:picChg chg="mod">
          <ac:chgData name="Giacomo Lanza" userId="a667e2f1-9331-4bb4-a47c-c008f0d0250f" providerId="ADAL" clId="{4492ECF0-39F2-4286-B471-D15CD9313AA7}" dt="2022-12-01T16:28:31.137" v="382" actId="1076"/>
          <ac:picMkLst>
            <pc:docMk/>
            <pc:sldMk cId="3140255338" sldId="599"/>
            <ac:picMk id="3" creationId="{6F73DDE1-5DDF-013B-ECCC-C39C7728B861}"/>
          </ac:picMkLst>
        </pc:picChg>
        <pc:picChg chg="mod">
          <ac:chgData name="Giacomo Lanza" userId="a667e2f1-9331-4bb4-a47c-c008f0d0250f" providerId="ADAL" clId="{4492ECF0-39F2-4286-B471-D15CD9313AA7}" dt="2022-12-01T16:28:31.137" v="382" actId="1076"/>
          <ac:picMkLst>
            <pc:docMk/>
            <pc:sldMk cId="3140255338" sldId="599"/>
            <ac:picMk id="5" creationId="{B3B51A9A-7FD6-AA97-E80E-E66F929E9B6A}"/>
          </ac:picMkLst>
        </pc:picChg>
        <pc:picChg chg="mod">
          <ac:chgData name="Giacomo Lanza" userId="a667e2f1-9331-4bb4-a47c-c008f0d0250f" providerId="ADAL" clId="{4492ECF0-39F2-4286-B471-D15CD9313AA7}" dt="2022-12-01T16:28:31.137" v="382" actId="1076"/>
          <ac:picMkLst>
            <pc:docMk/>
            <pc:sldMk cId="3140255338" sldId="599"/>
            <ac:picMk id="25" creationId="{25FB334D-A44F-4EE9-98C3-60A57F2F8EDA}"/>
          </ac:picMkLst>
        </pc:picChg>
        <pc:picChg chg="mod">
          <ac:chgData name="Giacomo Lanza" userId="a667e2f1-9331-4bb4-a47c-c008f0d0250f" providerId="ADAL" clId="{4492ECF0-39F2-4286-B471-D15CD9313AA7}" dt="2022-12-01T16:28:31.137" v="382" actId="1076"/>
          <ac:picMkLst>
            <pc:docMk/>
            <pc:sldMk cId="3140255338" sldId="599"/>
            <ac:picMk id="27" creationId="{7AC8FF90-D187-4F5D-9D27-925CD23916B1}"/>
          </ac:picMkLst>
        </pc:picChg>
        <pc:picChg chg="mod">
          <ac:chgData name="Giacomo Lanza" userId="a667e2f1-9331-4bb4-a47c-c008f0d0250f" providerId="ADAL" clId="{4492ECF0-39F2-4286-B471-D15CD9313AA7}" dt="2022-12-01T16:28:31.137" v="382" actId="1076"/>
          <ac:picMkLst>
            <pc:docMk/>
            <pc:sldMk cId="3140255338" sldId="599"/>
            <ac:picMk id="28" creationId="{C5FC0D91-FFF0-4EC6-A442-1EED5E169B80}"/>
          </ac:picMkLst>
        </pc:picChg>
        <pc:picChg chg="mod">
          <ac:chgData name="Giacomo Lanza" userId="a667e2f1-9331-4bb4-a47c-c008f0d0250f" providerId="ADAL" clId="{4492ECF0-39F2-4286-B471-D15CD9313AA7}" dt="2022-12-01T16:28:31.137" v="382" actId="1076"/>
          <ac:picMkLst>
            <pc:docMk/>
            <pc:sldMk cId="3140255338" sldId="599"/>
            <ac:picMk id="29" creationId="{1B41FFC7-4D64-4833-8F83-95690EF7B979}"/>
          </ac:picMkLst>
        </pc:picChg>
        <pc:picChg chg="mod">
          <ac:chgData name="Giacomo Lanza" userId="a667e2f1-9331-4bb4-a47c-c008f0d0250f" providerId="ADAL" clId="{4492ECF0-39F2-4286-B471-D15CD9313AA7}" dt="2022-12-01T16:28:31.137" v="382" actId="1076"/>
          <ac:picMkLst>
            <pc:docMk/>
            <pc:sldMk cId="3140255338" sldId="599"/>
            <ac:picMk id="31" creationId="{F6EF38A6-6844-4968-935A-6DAFDFC62ED7}"/>
          </ac:picMkLst>
        </pc:picChg>
        <pc:picChg chg="mod">
          <ac:chgData name="Giacomo Lanza" userId="a667e2f1-9331-4bb4-a47c-c008f0d0250f" providerId="ADAL" clId="{4492ECF0-39F2-4286-B471-D15CD9313AA7}" dt="2022-12-01T16:28:31.137" v="382" actId="1076"/>
          <ac:picMkLst>
            <pc:docMk/>
            <pc:sldMk cId="3140255338" sldId="599"/>
            <ac:picMk id="32" creationId="{17A3AE4A-0368-44A6-BEF7-1AAF294B207C}"/>
          </ac:picMkLst>
        </pc:picChg>
        <pc:picChg chg="mod">
          <ac:chgData name="Giacomo Lanza" userId="a667e2f1-9331-4bb4-a47c-c008f0d0250f" providerId="ADAL" clId="{4492ECF0-39F2-4286-B471-D15CD9313AA7}" dt="2022-12-01T16:28:31.137" v="382" actId="1076"/>
          <ac:picMkLst>
            <pc:docMk/>
            <pc:sldMk cId="3140255338" sldId="599"/>
            <ac:picMk id="33" creationId="{5102551C-0551-4C16-B7D3-B00369C369D0}"/>
          </ac:picMkLst>
        </pc:picChg>
        <pc:picChg chg="mod">
          <ac:chgData name="Giacomo Lanza" userId="a667e2f1-9331-4bb4-a47c-c008f0d0250f" providerId="ADAL" clId="{4492ECF0-39F2-4286-B471-D15CD9313AA7}" dt="2022-12-01T16:28:31.137" v="382" actId="1076"/>
          <ac:picMkLst>
            <pc:docMk/>
            <pc:sldMk cId="3140255338" sldId="599"/>
            <ac:picMk id="34" creationId="{CA3A1CC4-F834-4D38-8009-699736FA9F9F}"/>
          </ac:picMkLst>
        </pc:picChg>
        <pc:picChg chg="mod">
          <ac:chgData name="Giacomo Lanza" userId="a667e2f1-9331-4bb4-a47c-c008f0d0250f" providerId="ADAL" clId="{4492ECF0-39F2-4286-B471-D15CD9313AA7}" dt="2022-12-01T16:28:31.137" v="382" actId="1076"/>
          <ac:picMkLst>
            <pc:docMk/>
            <pc:sldMk cId="3140255338" sldId="599"/>
            <ac:picMk id="35" creationId="{AA984DB8-B110-494D-91EE-479502A32FC5}"/>
          </ac:picMkLst>
        </pc:picChg>
        <pc:picChg chg="mod">
          <ac:chgData name="Giacomo Lanza" userId="a667e2f1-9331-4bb4-a47c-c008f0d0250f" providerId="ADAL" clId="{4492ECF0-39F2-4286-B471-D15CD9313AA7}" dt="2022-12-01T16:28:31.137" v="382" actId="1076"/>
          <ac:picMkLst>
            <pc:docMk/>
            <pc:sldMk cId="3140255338" sldId="599"/>
            <ac:picMk id="36" creationId="{CCBCD6CF-2D1F-45C6-AD24-6791A4AE2462}"/>
          </ac:picMkLst>
        </pc:picChg>
        <pc:picChg chg="mod">
          <ac:chgData name="Giacomo Lanza" userId="a667e2f1-9331-4bb4-a47c-c008f0d0250f" providerId="ADAL" clId="{4492ECF0-39F2-4286-B471-D15CD9313AA7}" dt="2022-12-01T16:28:31.137" v="382" actId="1076"/>
          <ac:picMkLst>
            <pc:docMk/>
            <pc:sldMk cId="3140255338" sldId="599"/>
            <ac:picMk id="37" creationId="{963E350D-D7F8-48E4-84BB-1B70B469C87D}"/>
          </ac:picMkLst>
        </pc:picChg>
        <pc:picChg chg="mod">
          <ac:chgData name="Giacomo Lanza" userId="a667e2f1-9331-4bb4-a47c-c008f0d0250f" providerId="ADAL" clId="{4492ECF0-39F2-4286-B471-D15CD9313AA7}" dt="2022-12-01T16:28:31.137" v="382" actId="1076"/>
          <ac:picMkLst>
            <pc:docMk/>
            <pc:sldMk cId="3140255338" sldId="599"/>
            <ac:picMk id="38" creationId="{3050B338-41A2-488B-9645-40D860A2CE8E}"/>
          </ac:picMkLst>
        </pc:picChg>
        <pc:picChg chg="mod">
          <ac:chgData name="Giacomo Lanza" userId="a667e2f1-9331-4bb4-a47c-c008f0d0250f" providerId="ADAL" clId="{4492ECF0-39F2-4286-B471-D15CD9313AA7}" dt="2022-12-01T16:28:31.137" v="382" actId="1076"/>
          <ac:picMkLst>
            <pc:docMk/>
            <pc:sldMk cId="3140255338" sldId="599"/>
            <ac:picMk id="40" creationId="{B9EE54AB-91E3-4DC2-8AB6-26CE82416D9F}"/>
          </ac:picMkLst>
        </pc:picChg>
        <pc:picChg chg="mod">
          <ac:chgData name="Giacomo Lanza" userId="a667e2f1-9331-4bb4-a47c-c008f0d0250f" providerId="ADAL" clId="{4492ECF0-39F2-4286-B471-D15CD9313AA7}" dt="2022-12-01T16:28:31.137" v="382" actId="1076"/>
          <ac:picMkLst>
            <pc:docMk/>
            <pc:sldMk cId="3140255338" sldId="599"/>
            <ac:picMk id="41" creationId="{EA6477DF-F058-460E-8F97-3B6E0287D85B}"/>
          </ac:picMkLst>
        </pc:picChg>
        <pc:picChg chg="mod">
          <ac:chgData name="Giacomo Lanza" userId="a667e2f1-9331-4bb4-a47c-c008f0d0250f" providerId="ADAL" clId="{4492ECF0-39F2-4286-B471-D15CD9313AA7}" dt="2022-12-01T16:28:31.137" v="382" actId="1076"/>
          <ac:picMkLst>
            <pc:docMk/>
            <pc:sldMk cId="3140255338" sldId="599"/>
            <ac:picMk id="42" creationId="{63F793E8-EDE7-40F1-8229-91FF004BDCD5}"/>
          </ac:picMkLst>
        </pc:picChg>
        <pc:picChg chg="mod">
          <ac:chgData name="Giacomo Lanza" userId="a667e2f1-9331-4bb4-a47c-c008f0d0250f" providerId="ADAL" clId="{4492ECF0-39F2-4286-B471-D15CD9313AA7}" dt="2022-12-01T16:28:31.137" v="382" actId="1076"/>
          <ac:picMkLst>
            <pc:docMk/>
            <pc:sldMk cId="3140255338" sldId="599"/>
            <ac:picMk id="47" creationId="{474F2394-A764-4A35-86C9-63B008433004}"/>
          </ac:picMkLst>
        </pc:picChg>
        <pc:picChg chg="mod">
          <ac:chgData name="Giacomo Lanza" userId="a667e2f1-9331-4bb4-a47c-c008f0d0250f" providerId="ADAL" clId="{4492ECF0-39F2-4286-B471-D15CD9313AA7}" dt="2022-12-01T16:28:31.137" v="382" actId="1076"/>
          <ac:picMkLst>
            <pc:docMk/>
            <pc:sldMk cId="3140255338" sldId="599"/>
            <ac:picMk id="48" creationId="{E53981C5-8002-470D-BE59-D6086CFF40E9}"/>
          </ac:picMkLst>
        </pc:picChg>
        <pc:picChg chg="mod">
          <ac:chgData name="Giacomo Lanza" userId="a667e2f1-9331-4bb4-a47c-c008f0d0250f" providerId="ADAL" clId="{4492ECF0-39F2-4286-B471-D15CD9313AA7}" dt="2022-12-01T16:28:31.137" v="382" actId="1076"/>
          <ac:picMkLst>
            <pc:docMk/>
            <pc:sldMk cId="3140255338" sldId="599"/>
            <ac:picMk id="49" creationId="{00E2FED1-BDEE-4662-80A6-C9E40F0D16E3}"/>
          </ac:picMkLst>
        </pc:picChg>
        <pc:picChg chg="mod">
          <ac:chgData name="Giacomo Lanza" userId="a667e2f1-9331-4bb4-a47c-c008f0d0250f" providerId="ADAL" clId="{4492ECF0-39F2-4286-B471-D15CD9313AA7}" dt="2022-12-01T16:28:31.137" v="382" actId="1076"/>
          <ac:picMkLst>
            <pc:docMk/>
            <pc:sldMk cId="3140255338" sldId="599"/>
            <ac:picMk id="50" creationId="{97EF09A0-D22B-4BB7-BE7C-AA7A24BAC6DF}"/>
          </ac:picMkLst>
        </pc:picChg>
        <pc:picChg chg="mod">
          <ac:chgData name="Giacomo Lanza" userId="a667e2f1-9331-4bb4-a47c-c008f0d0250f" providerId="ADAL" clId="{4492ECF0-39F2-4286-B471-D15CD9313AA7}" dt="2022-12-01T16:28:31.137" v="382" actId="1076"/>
          <ac:picMkLst>
            <pc:docMk/>
            <pc:sldMk cId="3140255338" sldId="599"/>
            <ac:picMk id="52" creationId="{EB17CE26-9CF9-4B60-A77A-327BBB8336B8}"/>
          </ac:picMkLst>
        </pc:picChg>
        <pc:picChg chg="mod">
          <ac:chgData name="Giacomo Lanza" userId="a667e2f1-9331-4bb4-a47c-c008f0d0250f" providerId="ADAL" clId="{4492ECF0-39F2-4286-B471-D15CD9313AA7}" dt="2022-12-01T16:28:31.137" v="382" actId="1076"/>
          <ac:picMkLst>
            <pc:docMk/>
            <pc:sldMk cId="3140255338" sldId="599"/>
            <ac:picMk id="53" creationId="{66FC0442-07D2-4D7D-9F0E-27CF9F89E6F7}"/>
          </ac:picMkLst>
        </pc:picChg>
        <pc:picChg chg="mod">
          <ac:chgData name="Giacomo Lanza" userId="a667e2f1-9331-4bb4-a47c-c008f0d0250f" providerId="ADAL" clId="{4492ECF0-39F2-4286-B471-D15CD9313AA7}" dt="2022-12-01T16:28:31.137" v="382" actId="1076"/>
          <ac:picMkLst>
            <pc:docMk/>
            <pc:sldMk cId="3140255338" sldId="599"/>
            <ac:picMk id="55" creationId="{BC0D11FB-6753-49B4-BFBC-58FA304BC4B2}"/>
          </ac:picMkLst>
        </pc:picChg>
        <pc:picChg chg="mod">
          <ac:chgData name="Giacomo Lanza" userId="a667e2f1-9331-4bb4-a47c-c008f0d0250f" providerId="ADAL" clId="{4492ECF0-39F2-4286-B471-D15CD9313AA7}" dt="2022-12-01T16:28:31.137" v="382" actId="1076"/>
          <ac:picMkLst>
            <pc:docMk/>
            <pc:sldMk cId="3140255338" sldId="599"/>
            <ac:picMk id="56" creationId="{1BBFDCF4-8CE0-4B65-84E8-97DB822751CA}"/>
          </ac:picMkLst>
        </pc:picChg>
        <pc:picChg chg="mod">
          <ac:chgData name="Giacomo Lanza" userId="a667e2f1-9331-4bb4-a47c-c008f0d0250f" providerId="ADAL" clId="{4492ECF0-39F2-4286-B471-D15CD9313AA7}" dt="2022-12-01T16:28:31.137" v="382" actId="1076"/>
          <ac:picMkLst>
            <pc:docMk/>
            <pc:sldMk cId="3140255338" sldId="599"/>
            <ac:picMk id="75" creationId="{9AAD9E34-92A6-4704-BAB8-2691C7A19760}"/>
          </ac:picMkLst>
        </pc:picChg>
        <pc:picChg chg="mod">
          <ac:chgData name="Giacomo Lanza" userId="a667e2f1-9331-4bb4-a47c-c008f0d0250f" providerId="ADAL" clId="{4492ECF0-39F2-4286-B471-D15CD9313AA7}" dt="2022-12-01T16:28:31.137" v="382" actId="1076"/>
          <ac:picMkLst>
            <pc:docMk/>
            <pc:sldMk cId="3140255338" sldId="599"/>
            <ac:picMk id="76" creationId="{1F422625-C4AB-4B2F-859E-75927CD97E73}"/>
          </ac:picMkLst>
        </pc:picChg>
        <pc:picChg chg="mod">
          <ac:chgData name="Giacomo Lanza" userId="a667e2f1-9331-4bb4-a47c-c008f0d0250f" providerId="ADAL" clId="{4492ECF0-39F2-4286-B471-D15CD9313AA7}" dt="2022-12-01T16:28:31.137" v="382" actId="1076"/>
          <ac:picMkLst>
            <pc:docMk/>
            <pc:sldMk cId="3140255338" sldId="599"/>
            <ac:picMk id="77" creationId="{2CE2BCC9-3DFF-466C-B773-C4FC0964D785}"/>
          </ac:picMkLst>
        </pc:picChg>
        <pc:picChg chg="mod">
          <ac:chgData name="Giacomo Lanza" userId="a667e2f1-9331-4bb4-a47c-c008f0d0250f" providerId="ADAL" clId="{4492ECF0-39F2-4286-B471-D15CD9313AA7}" dt="2022-12-01T16:28:31.137" v="382" actId="1076"/>
          <ac:picMkLst>
            <pc:docMk/>
            <pc:sldMk cId="3140255338" sldId="599"/>
            <ac:picMk id="78" creationId="{A2149D41-D12D-4FA2-AA66-42AC0F392478}"/>
          </ac:picMkLst>
        </pc:picChg>
        <pc:picChg chg="mod">
          <ac:chgData name="Giacomo Lanza" userId="a667e2f1-9331-4bb4-a47c-c008f0d0250f" providerId="ADAL" clId="{4492ECF0-39F2-4286-B471-D15CD9313AA7}" dt="2022-12-01T16:28:31.137" v="382" actId="1076"/>
          <ac:picMkLst>
            <pc:docMk/>
            <pc:sldMk cId="3140255338" sldId="599"/>
            <ac:picMk id="80" creationId="{DEF8B371-C291-473C-BF9A-BD6F6410F897}"/>
          </ac:picMkLst>
        </pc:picChg>
        <pc:picChg chg="mod">
          <ac:chgData name="Giacomo Lanza" userId="a667e2f1-9331-4bb4-a47c-c008f0d0250f" providerId="ADAL" clId="{4492ECF0-39F2-4286-B471-D15CD9313AA7}" dt="2022-12-01T16:28:31.137" v="382" actId="1076"/>
          <ac:picMkLst>
            <pc:docMk/>
            <pc:sldMk cId="3140255338" sldId="599"/>
            <ac:picMk id="81" creationId="{E4F9B590-6386-463B-96E5-F0B4E99C286A}"/>
          </ac:picMkLst>
        </pc:picChg>
        <pc:picChg chg="mod">
          <ac:chgData name="Giacomo Lanza" userId="a667e2f1-9331-4bb4-a47c-c008f0d0250f" providerId="ADAL" clId="{4492ECF0-39F2-4286-B471-D15CD9313AA7}" dt="2022-12-01T16:28:31.137" v="382" actId="1076"/>
          <ac:picMkLst>
            <pc:docMk/>
            <pc:sldMk cId="3140255338" sldId="599"/>
            <ac:picMk id="82" creationId="{BF4BFC70-E71F-4F73-9FA2-AC060A6ECF00}"/>
          </ac:picMkLst>
        </pc:picChg>
        <pc:picChg chg="mod">
          <ac:chgData name="Giacomo Lanza" userId="a667e2f1-9331-4bb4-a47c-c008f0d0250f" providerId="ADAL" clId="{4492ECF0-39F2-4286-B471-D15CD9313AA7}" dt="2022-12-01T16:28:31.137" v="382" actId="1076"/>
          <ac:picMkLst>
            <pc:docMk/>
            <pc:sldMk cId="3140255338" sldId="599"/>
            <ac:picMk id="84" creationId="{3EB10A73-5E3C-40CD-AB8F-0BE9D27E7DCF}"/>
          </ac:picMkLst>
        </pc:picChg>
        <pc:picChg chg="mod">
          <ac:chgData name="Giacomo Lanza" userId="a667e2f1-9331-4bb4-a47c-c008f0d0250f" providerId="ADAL" clId="{4492ECF0-39F2-4286-B471-D15CD9313AA7}" dt="2022-12-01T16:28:31.137" v="382" actId="1076"/>
          <ac:picMkLst>
            <pc:docMk/>
            <pc:sldMk cId="3140255338" sldId="599"/>
            <ac:picMk id="86" creationId="{14D1918F-3423-43B4-B5A7-AD021773068E}"/>
          </ac:picMkLst>
        </pc:picChg>
        <pc:picChg chg="mod">
          <ac:chgData name="Giacomo Lanza" userId="a667e2f1-9331-4bb4-a47c-c008f0d0250f" providerId="ADAL" clId="{4492ECF0-39F2-4286-B471-D15CD9313AA7}" dt="2022-12-01T16:28:31.137" v="382" actId="1076"/>
          <ac:picMkLst>
            <pc:docMk/>
            <pc:sldMk cId="3140255338" sldId="599"/>
            <ac:picMk id="91" creationId="{3970C5B5-DCF9-49FC-B983-F75281E257F7}"/>
          </ac:picMkLst>
        </pc:picChg>
        <pc:cxnChg chg="del mod">
          <ac:chgData name="Giacomo Lanza" userId="a667e2f1-9331-4bb4-a47c-c008f0d0250f" providerId="ADAL" clId="{4492ECF0-39F2-4286-B471-D15CD9313AA7}" dt="2022-12-01T16:29:37.654" v="391" actId="478"/>
          <ac:cxnSpMkLst>
            <pc:docMk/>
            <pc:sldMk cId="3140255338" sldId="599"/>
            <ac:cxnSpMk id="4" creationId="{C172873A-CDF0-48BC-A232-F27491A47C58}"/>
          </ac:cxnSpMkLst>
        </pc:cxnChg>
        <pc:cxnChg chg="del mod">
          <ac:chgData name="Giacomo Lanza" userId="a667e2f1-9331-4bb4-a47c-c008f0d0250f" providerId="ADAL" clId="{4492ECF0-39F2-4286-B471-D15CD9313AA7}" dt="2022-12-01T16:29:37.654" v="391" actId="478"/>
          <ac:cxnSpMkLst>
            <pc:docMk/>
            <pc:sldMk cId="3140255338" sldId="599"/>
            <ac:cxnSpMk id="19" creationId="{7DF1508D-A218-45A6-BFD9-33CD6B6BD2E4}"/>
          </ac:cxnSpMkLst>
        </pc:cxnChg>
        <pc:cxnChg chg="del mod">
          <ac:chgData name="Giacomo Lanza" userId="a667e2f1-9331-4bb4-a47c-c008f0d0250f" providerId="ADAL" clId="{4492ECF0-39F2-4286-B471-D15CD9313AA7}" dt="2022-12-01T16:29:37.654" v="391" actId="478"/>
          <ac:cxnSpMkLst>
            <pc:docMk/>
            <pc:sldMk cId="3140255338" sldId="599"/>
            <ac:cxnSpMk id="21" creationId="{97B3D9BA-F802-4BD0-9ABB-8DE0CC717AE9}"/>
          </ac:cxnSpMkLst>
        </pc:cxnChg>
        <pc:cxnChg chg="del mod">
          <ac:chgData name="Giacomo Lanza" userId="a667e2f1-9331-4bb4-a47c-c008f0d0250f" providerId="ADAL" clId="{4492ECF0-39F2-4286-B471-D15CD9313AA7}" dt="2022-12-01T16:29:37.654" v="391" actId="478"/>
          <ac:cxnSpMkLst>
            <pc:docMk/>
            <pc:sldMk cId="3140255338" sldId="599"/>
            <ac:cxnSpMk id="22" creationId="{BC185732-3573-4FF3-91CA-6B5829385BDB}"/>
          </ac:cxnSpMkLst>
        </pc:cxnChg>
        <pc:cxnChg chg="del mod">
          <ac:chgData name="Giacomo Lanza" userId="a667e2f1-9331-4bb4-a47c-c008f0d0250f" providerId="ADAL" clId="{4492ECF0-39F2-4286-B471-D15CD9313AA7}" dt="2022-12-01T16:29:37.654" v="391" actId="478"/>
          <ac:cxnSpMkLst>
            <pc:docMk/>
            <pc:sldMk cId="3140255338" sldId="599"/>
            <ac:cxnSpMk id="43" creationId="{B189601B-01FD-493E-9D1E-C88F96B75D89}"/>
          </ac:cxnSpMkLst>
        </pc:cxnChg>
        <pc:cxnChg chg="mod">
          <ac:chgData name="Giacomo Lanza" userId="a667e2f1-9331-4bb4-a47c-c008f0d0250f" providerId="ADAL" clId="{4492ECF0-39F2-4286-B471-D15CD9313AA7}" dt="2022-12-01T16:29:34.476" v="390" actId="478"/>
          <ac:cxnSpMkLst>
            <pc:docMk/>
            <pc:sldMk cId="3140255338" sldId="599"/>
            <ac:cxnSpMk id="45" creationId="{00000000-0000-0000-0000-000000000000}"/>
          </ac:cxnSpMkLst>
        </pc:cxnChg>
        <pc:cxnChg chg="del mod">
          <ac:chgData name="Giacomo Lanza" userId="a667e2f1-9331-4bb4-a47c-c008f0d0250f" providerId="ADAL" clId="{4492ECF0-39F2-4286-B471-D15CD9313AA7}" dt="2022-12-01T16:29:37.654" v="391" actId="478"/>
          <ac:cxnSpMkLst>
            <pc:docMk/>
            <pc:sldMk cId="3140255338" sldId="599"/>
            <ac:cxnSpMk id="46" creationId="{0FEE7B3A-E389-4F21-802C-2DB93C1396DE}"/>
          </ac:cxnSpMkLst>
        </pc:cxnChg>
        <pc:cxnChg chg="mod">
          <ac:chgData name="Giacomo Lanza" userId="a667e2f1-9331-4bb4-a47c-c008f0d0250f" providerId="ADAL" clId="{4492ECF0-39F2-4286-B471-D15CD9313AA7}" dt="2022-12-01T16:29:17.606" v="386"/>
          <ac:cxnSpMkLst>
            <pc:docMk/>
            <pc:sldMk cId="3140255338" sldId="599"/>
            <ac:cxnSpMk id="68" creationId="{34555C00-14B8-4BA7-8B0B-57601DEFFC43}"/>
          </ac:cxnSpMkLst>
        </pc:cxnChg>
        <pc:cxnChg chg="mod">
          <ac:chgData name="Giacomo Lanza" userId="a667e2f1-9331-4bb4-a47c-c008f0d0250f" providerId="ADAL" clId="{4492ECF0-39F2-4286-B471-D15CD9313AA7}" dt="2022-12-01T16:29:38.949" v="392"/>
          <ac:cxnSpMkLst>
            <pc:docMk/>
            <pc:sldMk cId="3140255338" sldId="599"/>
            <ac:cxnSpMk id="88" creationId="{6354C03F-5F20-4B71-A7FC-24018B3944A6}"/>
          </ac:cxnSpMkLst>
        </pc:cxnChg>
        <pc:cxnChg chg="mod">
          <ac:chgData name="Giacomo Lanza" userId="a667e2f1-9331-4bb4-a47c-c008f0d0250f" providerId="ADAL" clId="{4492ECF0-39F2-4286-B471-D15CD9313AA7}" dt="2022-12-01T16:30:33.150" v="394"/>
          <ac:cxnSpMkLst>
            <pc:docMk/>
            <pc:sldMk cId="3140255338" sldId="599"/>
            <ac:cxnSpMk id="97" creationId="{7A236315-10EC-4504-A30C-F6C92078D215}"/>
          </ac:cxnSpMkLst>
        </pc:cxnChg>
        <pc:cxnChg chg="mod">
          <ac:chgData name="Giacomo Lanza" userId="a667e2f1-9331-4bb4-a47c-c008f0d0250f" providerId="ADAL" clId="{4492ECF0-39F2-4286-B471-D15CD9313AA7}" dt="2022-12-01T16:30:33.150" v="394"/>
          <ac:cxnSpMkLst>
            <pc:docMk/>
            <pc:sldMk cId="3140255338" sldId="599"/>
            <ac:cxnSpMk id="98" creationId="{24BCEE89-2813-45B2-A5A7-BF184A605D23}"/>
          </ac:cxnSpMkLst>
        </pc:cxnChg>
        <pc:cxnChg chg="mod">
          <ac:chgData name="Giacomo Lanza" userId="a667e2f1-9331-4bb4-a47c-c008f0d0250f" providerId="ADAL" clId="{4492ECF0-39F2-4286-B471-D15CD9313AA7}" dt="2022-12-01T16:30:33.150" v="394"/>
          <ac:cxnSpMkLst>
            <pc:docMk/>
            <pc:sldMk cId="3140255338" sldId="599"/>
            <ac:cxnSpMk id="99" creationId="{5C135EB8-7F91-44A4-8E9D-C74942787485}"/>
          </ac:cxnSpMkLst>
        </pc:cxnChg>
        <pc:cxnChg chg="mod">
          <ac:chgData name="Giacomo Lanza" userId="a667e2f1-9331-4bb4-a47c-c008f0d0250f" providerId="ADAL" clId="{4492ECF0-39F2-4286-B471-D15CD9313AA7}" dt="2022-12-01T16:30:33.150" v="394"/>
          <ac:cxnSpMkLst>
            <pc:docMk/>
            <pc:sldMk cId="3140255338" sldId="599"/>
            <ac:cxnSpMk id="100" creationId="{EE2E4728-FA40-4907-9D09-A0BCF9A3D6DE}"/>
          </ac:cxnSpMkLst>
        </pc:cxnChg>
        <pc:cxnChg chg="mod">
          <ac:chgData name="Giacomo Lanza" userId="a667e2f1-9331-4bb4-a47c-c008f0d0250f" providerId="ADAL" clId="{4492ECF0-39F2-4286-B471-D15CD9313AA7}" dt="2022-12-01T16:30:33.150" v="394"/>
          <ac:cxnSpMkLst>
            <pc:docMk/>
            <pc:sldMk cId="3140255338" sldId="599"/>
            <ac:cxnSpMk id="101" creationId="{0F4D00A6-5097-4F46-8A9B-894777868CDF}"/>
          </ac:cxnSpMkLst>
        </pc:cxnChg>
        <pc:cxnChg chg="mod">
          <ac:chgData name="Giacomo Lanza" userId="a667e2f1-9331-4bb4-a47c-c008f0d0250f" providerId="ADAL" clId="{4492ECF0-39F2-4286-B471-D15CD9313AA7}" dt="2022-12-01T16:30:33.150" v="394"/>
          <ac:cxnSpMkLst>
            <pc:docMk/>
            <pc:sldMk cId="3140255338" sldId="599"/>
            <ac:cxnSpMk id="102" creationId="{D4E82650-1CEC-48AA-BA08-AD9827F254B8}"/>
          </ac:cxnSpMkLst>
        </pc:cxnChg>
        <pc:cxnChg chg="mod">
          <ac:chgData name="Giacomo Lanza" userId="a667e2f1-9331-4bb4-a47c-c008f0d0250f" providerId="ADAL" clId="{4492ECF0-39F2-4286-B471-D15CD9313AA7}" dt="2022-12-01T16:30:33.150" v="394"/>
          <ac:cxnSpMkLst>
            <pc:docMk/>
            <pc:sldMk cId="3140255338" sldId="599"/>
            <ac:cxnSpMk id="103" creationId="{A10ECB6E-E2C4-4FBA-8302-8F7AD96B10D0}"/>
          </ac:cxnSpMkLst>
        </pc:cxnChg>
      </pc:sldChg>
      <pc:sldChg chg="add del">
        <pc:chgData name="Giacomo Lanza" userId="a667e2f1-9331-4bb4-a47c-c008f0d0250f" providerId="ADAL" clId="{4492ECF0-39F2-4286-B471-D15CD9313AA7}" dt="2022-12-01T16:38:16.959" v="467" actId="47"/>
        <pc:sldMkLst>
          <pc:docMk/>
          <pc:sldMk cId="4116393482" sldId="600"/>
        </pc:sldMkLst>
      </pc:sldChg>
      <pc:sldChg chg="addSp delSp modSp add del mod">
        <pc:chgData name="Giacomo Lanza" userId="a667e2f1-9331-4bb4-a47c-c008f0d0250f" providerId="ADAL" clId="{4492ECF0-39F2-4286-B471-D15CD9313AA7}" dt="2022-12-01T16:38:15.143" v="465" actId="47"/>
        <pc:sldMkLst>
          <pc:docMk/>
          <pc:sldMk cId="3558202169" sldId="601"/>
        </pc:sldMkLst>
        <pc:spChg chg="mod">
          <ac:chgData name="Giacomo Lanza" userId="a667e2f1-9331-4bb4-a47c-c008f0d0250f" providerId="ADAL" clId="{4492ECF0-39F2-4286-B471-D15CD9313AA7}" dt="2022-12-01T16:30:56.635" v="396"/>
          <ac:spMkLst>
            <pc:docMk/>
            <pc:sldMk cId="3558202169" sldId="601"/>
            <ac:spMk id="62" creationId="{C580A500-C2A6-4BF2-9A3F-56969F9D6B48}"/>
          </ac:spMkLst>
        </pc:spChg>
        <pc:spChg chg="mod">
          <ac:chgData name="Giacomo Lanza" userId="a667e2f1-9331-4bb4-a47c-c008f0d0250f" providerId="ADAL" clId="{4492ECF0-39F2-4286-B471-D15CD9313AA7}" dt="2022-12-01T16:30:56.635" v="396"/>
          <ac:spMkLst>
            <pc:docMk/>
            <pc:sldMk cId="3558202169" sldId="601"/>
            <ac:spMk id="63" creationId="{F3BA2847-ED01-4235-ABEE-BE70A555C8E3}"/>
          </ac:spMkLst>
        </pc:spChg>
        <pc:spChg chg="mod">
          <ac:chgData name="Giacomo Lanza" userId="a667e2f1-9331-4bb4-a47c-c008f0d0250f" providerId="ADAL" clId="{4492ECF0-39F2-4286-B471-D15CD9313AA7}" dt="2022-12-01T16:30:56.635" v="396"/>
          <ac:spMkLst>
            <pc:docMk/>
            <pc:sldMk cId="3558202169" sldId="601"/>
            <ac:spMk id="64" creationId="{7E532D9A-F61C-40AC-B02A-C94CC7A422DF}"/>
          </ac:spMkLst>
        </pc:spChg>
        <pc:spChg chg="mod">
          <ac:chgData name="Giacomo Lanza" userId="a667e2f1-9331-4bb4-a47c-c008f0d0250f" providerId="ADAL" clId="{4492ECF0-39F2-4286-B471-D15CD9313AA7}" dt="2022-12-01T16:30:56.635" v="396"/>
          <ac:spMkLst>
            <pc:docMk/>
            <pc:sldMk cId="3558202169" sldId="601"/>
            <ac:spMk id="65" creationId="{84493F36-1EDD-48B0-A439-71712E3B6FBD}"/>
          </ac:spMkLst>
        </pc:spChg>
        <pc:spChg chg="mod">
          <ac:chgData name="Giacomo Lanza" userId="a667e2f1-9331-4bb4-a47c-c008f0d0250f" providerId="ADAL" clId="{4492ECF0-39F2-4286-B471-D15CD9313AA7}" dt="2022-12-01T16:30:56.635" v="396"/>
          <ac:spMkLst>
            <pc:docMk/>
            <pc:sldMk cId="3558202169" sldId="601"/>
            <ac:spMk id="66" creationId="{FEDAFFFE-FE77-43B6-9478-CDC82A3016D3}"/>
          </ac:spMkLst>
        </pc:spChg>
        <pc:spChg chg="mod">
          <ac:chgData name="Giacomo Lanza" userId="a667e2f1-9331-4bb4-a47c-c008f0d0250f" providerId="ADAL" clId="{4492ECF0-39F2-4286-B471-D15CD9313AA7}" dt="2022-12-01T16:30:56.635" v="396"/>
          <ac:spMkLst>
            <pc:docMk/>
            <pc:sldMk cId="3558202169" sldId="601"/>
            <ac:spMk id="67" creationId="{E552F4A1-D0D2-4591-8086-0EA47E72BA71}"/>
          </ac:spMkLst>
        </pc:spChg>
        <pc:spChg chg="mod">
          <ac:chgData name="Giacomo Lanza" userId="a667e2f1-9331-4bb4-a47c-c008f0d0250f" providerId="ADAL" clId="{4492ECF0-39F2-4286-B471-D15CD9313AA7}" dt="2022-12-01T16:31:01.471" v="400"/>
          <ac:spMkLst>
            <pc:docMk/>
            <pc:sldMk cId="3558202169" sldId="601"/>
            <ac:spMk id="88" creationId="{8499964F-D4E3-4936-9D9C-D10EEA059D7D}"/>
          </ac:spMkLst>
        </pc:spChg>
        <pc:spChg chg="mod">
          <ac:chgData name="Giacomo Lanza" userId="a667e2f1-9331-4bb4-a47c-c008f0d0250f" providerId="ADAL" clId="{4492ECF0-39F2-4286-B471-D15CD9313AA7}" dt="2022-12-01T16:31:01.471" v="400"/>
          <ac:spMkLst>
            <pc:docMk/>
            <pc:sldMk cId="3558202169" sldId="601"/>
            <ac:spMk id="89" creationId="{AEF083E5-9D36-42CD-A81B-A9036EEEFCDD}"/>
          </ac:spMkLst>
        </pc:spChg>
        <pc:spChg chg="mod">
          <ac:chgData name="Giacomo Lanza" userId="a667e2f1-9331-4bb4-a47c-c008f0d0250f" providerId="ADAL" clId="{4492ECF0-39F2-4286-B471-D15CD9313AA7}" dt="2022-12-01T16:31:01.471" v="400"/>
          <ac:spMkLst>
            <pc:docMk/>
            <pc:sldMk cId="3558202169" sldId="601"/>
            <ac:spMk id="90" creationId="{8804C992-17AA-43DD-82CD-AC808AB31FC2}"/>
          </ac:spMkLst>
        </pc:spChg>
        <pc:spChg chg="mod">
          <ac:chgData name="Giacomo Lanza" userId="a667e2f1-9331-4bb4-a47c-c008f0d0250f" providerId="ADAL" clId="{4492ECF0-39F2-4286-B471-D15CD9313AA7}" dt="2022-12-01T16:31:01.471" v="400"/>
          <ac:spMkLst>
            <pc:docMk/>
            <pc:sldMk cId="3558202169" sldId="601"/>
            <ac:spMk id="92" creationId="{F5EAE768-CCA8-48CF-8CE1-E08C3BA52BD1}"/>
          </ac:spMkLst>
        </pc:spChg>
        <pc:spChg chg="mod">
          <ac:chgData name="Giacomo Lanza" userId="a667e2f1-9331-4bb4-a47c-c008f0d0250f" providerId="ADAL" clId="{4492ECF0-39F2-4286-B471-D15CD9313AA7}" dt="2022-12-01T16:31:01.471" v="400"/>
          <ac:spMkLst>
            <pc:docMk/>
            <pc:sldMk cId="3558202169" sldId="601"/>
            <ac:spMk id="93" creationId="{FBAFD077-54AF-40D0-A8DA-C78D1290B75B}"/>
          </ac:spMkLst>
        </pc:spChg>
        <pc:spChg chg="mod">
          <ac:chgData name="Giacomo Lanza" userId="a667e2f1-9331-4bb4-a47c-c008f0d0250f" providerId="ADAL" clId="{4492ECF0-39F2-4286-B471-D15CD9313AA7}" dt="2022-12-01T16:31:01.471" v="400"/>
          <ac:spMkLst>
            <pc:docMk/>
            <pc:sldMk cId="3558202169" sldId="601"/>
            <ac:spMk id="94" creationId="{F87AFE97-BA62-4DA9-A843-D6E12239BA99}"/>
          </ac:spMkLst>
        </pc:spChg>
        <pc:grpChg chg="mod">
          <ac:chgData name="Giacomo Lanza" userId="a667e2f1-9331-4bb4-a47c-c008f0d0250f" providerId="ADAL" clId="{4492ECF0-39F2-4286-B471-D15CD9313AA7}" dt="2022-12-01T16:31:20.163" v="402" actId="1076"/>
          <ac:grpSpMkLst>
            <pc:docMk/>
            <pc:sldMk cId="3558202169" sldId="601"/>
            <ac:grpSpMk id="24" creationId="{CE96ECB7-3226-463A-84C2-383047152EE0}"/>
          </ac:grpSpMkLst>
        </pc:grpChg>
        <pc:grpChg chg="mod">
          <ac:chgData name="Giacomo Lanza" userId="a667e2f1-9331-4bb4-a47c-c008f0d0250f" providerId="ADAL" clId="{4492ECF0-39F2-4286-B471-D15CD9313AA7}" dt="2022-12-01T16:31:20.163" v="402" actId="1076"/>
          <ac:grpSpMkLst>
            <pc:docMk/>
            <pc:sldMk cId="3558202169" sldId="601"/>
            <ac:grpSpMk id="26" creationId="{BE592E8E-FC66-4FBC-A5D4-86D80FD81D2D}"/>
          </ac:grpSpMkLst>
        </pc:grpChg>
        <pc:grpChg chg="mod">
          <ac:chgData name="Giacomo Lanza" userId="a667e2f1-9331-4bb4-a47c-c008f0d0250f" providerId="ADAL" clId="{4492ECF0-39F2-4286-B471-D15CD9313AA7}" dt="2022-12-01T16:31:20.163" v="402" actId="1076"/>
          <ac:grpSpMkLst>
            <pc:docMk/>
            <pc:sldMk cId="3558202169" sldId="601"/>
            <ac:grpSpMk id="30" creationId="{E168AA8B-D1E4-4ED5-8C36-3EF8E3D59E66}"/>
          </ac:grpSpMkLst>
        </pc:grpChg>
        <pc:grpChg chg="mod">
          <ac:chgData name="Giacomo Lanza" userId="a667e2f1-9331-4bb4-a47c-c008f0d0250f" providerId="ADAL" clId="{4492ECF0-39F2-4286-B471-D15CD9313AA7}" dt="2022-12-01T16:31:20.163" v="402" actId="1076"/>
          <ac:grpSpMkLst>
            <pc:docMk/>
            <pc:sldMk cId="3558202169" sldId="601"/>
            <ac:grpSpMk id="39" creationId="{CE59B3EA-F01B-4423-B0FA-C00F30A571C9}"/>
          </ac:grpSpMkLst>
        </pc:grpChg>
        <pc:grpChg chg="mod">
          <ac:chgData name="Giacomo Lanza" userId="a667e2f1-9331-4bb4-a47c-c008f0d0250f" providerId="ADAL" clId="{4492ECF0-39F2-4286-B471-D15CD9313AA7}" dt="2022-12-01T16:31:20.163" v="402" actId="1076"/>
          <ac:grpSpMkLst>
            <pc:docMk/>
            <pc:sldMk cId="3558202169" sldId="601"/>
            <ac:grpSpMk id="44" creationId="{4CD0BCAC-73FA-457B-A603-18CE230D9E0D}"/>
          </ac:grpSpMkLst>
        </pc:grpChg>
        <pc:grpChg chg="del">
          <ac:chgData name="Giacomo Lanza" userId="a667e2f1-9331-4bb4-a47c-c008f0d0250f" providerId="ADAL" clId="{4492ECF0-39F2-4286-B471-D15CD9313AA7}" dt="2022-12-01T16:30:55.775" v="395" actId="478"/>
          <ac:grpSpMkLst>
            <pc:docMk/>
            <pc:sldMk cId="3558202169" sldId="601"/>
            <ac:grpSpMk id="54" creationId="{767D24DD-3477-4235-A331-160BE789AE09}"/>
          </ac:grpSpMkLst>
        </pc:grpChg>
        <pc:grpChg chg="add del mod">
          <ac:chgData name="Giacomo Lanza" userId="a667e2f1-9331-4bb4-a47c-c008f0d0250f" providerId="ADAL" clId="{4492ECF0-39F2-4286-B471-D15CD9313AA7}" dt="2022-12-01T16:31:01.458" v="399"/>
          <ac:grpSpMkLst>
            <pc:docMk/>
            <pc:sldMk cId="3558202169" sldId="601"/>
            <ac:grpSpMk id="61" creationId="{49F89854-ABB6-40A8-B056-6EE924CFCC65}"/>
          </ac:grpSpMkLst>
        </pc:grpChg>
        <pc:grpChg chg="mod">
          <ac:chgData name="Giacomo Lanza" userId="a667e2f1-9331-4bb4-a47c-c008f0d0250f" providerId="ADAL" clId="{4492ECF0-39F2-4286-B471-D15CD9313AA7}" dt="2022-12-01T16:31:20.163" v="402" actId="1076"/>
          <ac:grpSpMkLst>
            <pc:docMk/>
            <pc:sldMk cId="3558202169" sldId="601"/>
            <ac:grpSpMk id="74" creationId="{7E76AB5F-0DAE-4FB5-9057-8F148E50EF2D}"/>
          </ac:grpSpMkLst>
        </pc:grpChg>
        <pc:grpChg chg="mod">
          <ac:chgData name="Giacomo Lanza" userId="a667e2f1-9331-4bb4-a47c-c008f0d0250f" providerId="ADAL" clId="{4492ECF0-39F2-4286-B471-D15CD9313AA7}" dt="2022-12-01T16:31:20.163" v="402" actId="1076"/>
          <ac:grpSpMkLst>
            <pc:docMk/>
            <pc:sldMk cId="3558202169" sldId="601"/>
            <ac:grpSpMk id="79" creationId="{A07A9FD6-0970-429E-81FB-2CA0A969576E}"/>
          </ac:grpSpMkLst>
        </pc:grpChg>
        <pc:grpChg chg="mod">
          <ac:chgData name="Giacomo Lanza" userId="a667e2f1-9331-4bb4-a47c-c008f0d0250f" providerId="ADAL" clId="{4492ECF0-39F2-4286-B471-D15CD9313AA7}" dt="2022-12-01T16:31:20.163" v="402" actId="1076"/>
          <ac:grpSpMkLst>
            <pc:docMk/>
            <pc:sldMk cId="3558202169" sldId="601"/>
            <ac:grpSpMk id="83" creationId="{7DFA889E-6B6F-479B-BBF6-8B06D6631345}"/>
          </ac:grpSpMkLst>
        </pc:grpChg>
        <pc:grpChg chg="add mod">
          <ac:chgData name="Giacomo Lanza" userId="a667e2f1-9331-4bb4-a47c-c008f0d0250f" providerId="ADAL" clId="{4492ECF0-39F2-4286-B471-D15CD9313AA7}" dt="2022-12-01T16:31:01.471" v="400"/>
          <ac:grpSpMkLst>
            <pc:docMk/>
            <pc:sldMk cId="3558202169" sldId="601"/>
            <ac:grpSpMk id="87" creationId="{0619F45C-2EC2-4EDD-919E-7EF77FD4DD1A}"/>
          </ac:grpSpMkLst>
        </pc:grpChg>
        <pc:graphicFrameChg chg="modGraphic">
          <ac:chgData name="Giacomo Lanza" userId="a667e2f1-9331-4bb4-a47c-c008f0d0250f" providerId="ADAL" clId="{4492ECF0-39F2-4286-B471-D15CD9313AA7}" dt="2022-12-01T16:31:09.362" v="401" actId="255"/>
          <ac:graphicFrameMkLst>
            <pc:docMk/>
            <pc:sldMk cId="3558202169" sldId="601"/>
            <ac:graphicFrameMk id="18" creationId="{DCDAAA87-5B5A-4DDE-B890-26A1B72CEB2C}"/>
          </ac:graphicFrameMkLst>
        </pc:graphicFrameChg>
        <pc:picChg chg="mod">
          <ac:chgData name="Giacomo Lanza" userId="a667e2f1-9331-4bb4-a47c-c008f0d0250f" providerId="ADAL" clId="{4492ECF0-39F2-4286-B471-D15CD9313AA7}" dt="2022-12-01T16:31:20.163" v="402" actId="1076"/>
          <ac:picMkLst>
            <pc:docMk/>
            <pc:sldMk cId="3558202169" sldId="601"/>
            <ac:picMk id="2" creationId="{5D149884-D67E-A4E0-5D4B-F3875C7D29E9}"/>
          </ac:picMkLst>
        </pc:picChg>
        <pc:picChg chg="mod">
          <ac:chgData name="Giacomo Lanza" userId="a667e2f1-9331-4bb4-a47c-c008f0d0250f" providerId="ADAL" clId="{4492ECF0-39F2-4286-B471-D15CD9313AA7}" dt="2022-12-01T16:31:20.163" v="402" actId="1076"/>
          <ac:picMkLst>
            <pc:docMk/>
            <pc:sldMk cId="3558202169" sldId="601"/>
            <ac:picMk id="3" creationId="{6F73DDE1-5DDF-013B-ECCC-C39C7728B861}"/>
          </ac:picMkLst>
        </pc:picChg>
        <pc:picChg chg="mod">
          <ac:chgData name="Giacomo Lanza" userId="a667e2f1-9331-4bb4-a47c-c008f0d0250f" providerId="ADAL" clId="{4492ECF0-39F2-4286-B471-D15CD9313AA7}" dt="2022-12-01T16:31:20.163" v="402" actId="1076"/>
          <ac:picMkLst>
            <pc:docMk/>
            <pc:sldMk cId="3558202169" sldId="601"/>
            <ac:picMk id="5" creationId="{B3B51A9A-7FD6-AA97-E80E-E66F929E9B6A}"/>
          </ac:picMkLst>
        </pc:picChg>
        <pc:picChg chg="mod">
          <ac:chgData name="Giacomo Lanza" userId="a667e2f1-9331-4bb4-a47c-c008f0d0250f" providerId="ADAL" clId="{4492ECF0-39F2-4286-B471-D15CD9313AA7}" dt="2022-12-01T16:31:20.163" v="402" actId="1076"/>
          <ac:picMkLst>
            <pc:docMk/>
            <pc:sldMk cId="3558202169" sldId="601"/>
            <ac:picMk id="25" creationId="{25FB334D-A44F-4EE9-98C3-60A57F2F8EDA}"/>
          </ac:picMkLst>
        </pc:picChg>
        <pc:picChg chg="mod">
          <ac:chgData name="Giacomo Lanza" userId="a667e2f1-9331-4bb4-a47c-c008f0d0250f" providerId="ADAL" clId="{4492ECF0-39F2-4286-B471-D15CD9313AA7}" dt="2022-12-01T16:31:20.163" v="402" actId="1076"/>
          <ac:picMkLst>
            <pc:docMk/>
            <pc:sldMk cId="3558202169" sldId="601"/>
            <ac:picMk id="27" creationId="{7AC8FF90-D187-4F5D-9D27-925CD23916B1}"/>
          </ac:picMkLst>
        </pc:picChg>
        <pc:picChg chg="mod">
          <ac:chgData name="Giacomo Lanza" userId="a667e2f1-9331-4bb4-a47c-c008f0d0250f" providerId="ADAL" clId="{4492ECF0-39F2-4286-B471-D15CD9313AA7}" dt="2022-12-01T16:31:20.163" v="402" actId="1076"/>
          <ac:picMkLst>
            <pc:docMk/>
            <pc:sldMk cId="3558202169" sldId="601"/>
            <ac:picMk id="28" creationId="{C5FC0D91-FFF0-4EC6-A442-1EED5E169B80}"/>
          </ac:picMkLst>
        </pc:picChg>
        <pc:picChg chg="mod">
          <ac:chgData name="Giacomo Lanza" userId="a667e2f1-9331-4bb4-a47c-c008f0d0250f" providerId="ADAL" clId="{4492ECF0-39F2-4286-B471-D15CD9313AA7}" dt="2022-12-01T16:31:20.163" v="402" actId="1076"/>
          <ac:picMkLst>
            <pc:docMk/>
            <pc:sldMk cId="3558202169" sldId="601"/>
            <ac:picMk id="29" creationId="{1B41FFC7-4D64-4833-8F83-95690EF7B979}"/>
          </ac:picMkLst>
        </pc:picChg>
        <pc:picChg chg="mod">
          <ac:chgData name="Giacomo Lanza" userId="a667e2f1-9331-4bb4-a47c-c008f0d0250f" providerId="ADAL" clId="{4492ECF0-39F2-4286-B471-D15CD9313AA7}" dt="2022-12-01T16:31:20.163" v="402" actId="1076"/>
          <ac:picMkLst>
            <pc:docMk/>
            <pc:sldMk cId="3558202169" sldId="601"/>
            <ac:picMk id="31" creationId="{F6EF38A6-6844-4968-935A-6DAFDFC62ED7}"/>
          </ac:picMkLst>
        </pc:picChg>
        <pc:picChg chg="mod">
          <ac:chgData name="Giacomo Lanza" userId="a667e2f1-9331-4bb4-a47c-c008f0d0250f" providerId="ADAL" clId="{4492ECF0-39F2-4286-B471-D15CD9313AA7}" dt="2022-12-01T16:31:20.163" v="402" actId="1076"/>
          <ac:picMkLst>
            <pc:docMk/>
            <pc:sldMk cId="3558202169" sldId="601"/>
            <ac:picMk id="32" creationId="{17A3AE4A-0368-44A6-BEF7-1AAF294B207C}"/>
          </ac:picMkLst>
        </pc:picChg>
        <pc:picChg chg="mod">
          <ac:chgData name="Giacomo Lanza" userId="a667e2f1-9331-4bb4-a47c-c008f0d0250f" providerId="ADAL" clId="{4492ECF0-39F2-4286-B471-D15CD9313AA7}" dt="2022-12-01T16:31:20.163" v="402" actId="1076"/>
          <ac:picMkLst>
            <pc:docMk/>
            <pc:sldMk cId="3558202169" sldId="601"/>
            <ac:picMk id="33" creationId="{5102551C-0551-4C16-B7D3-B00369C369D0}"/>
          </ac:picMkLst>
        </pc:picChg>
        <pc:picChg chg="mod">
          <ac:chgData name="Giacomo Lanza" userId="a667e2f1-9331-4bb4-a47c-c008f0d0250f" providerId="ADAL" clId="{4492ECF0-39F2-4286-B471-D15CD9313AA7}" dt="2022-12-01T16:31:20.163" v="402" actId="1076"/>
          <ac:picMkLst>
            <pc:docMk/>
            <pc:sldMk cId="3558202169" sldId="601"/>
            <ac:picMk id="34" creationId="{CA3A1CC4-F834-4D38-8009-699736FA9F9F}"/>
          </ac:picMkLst>
        </pc:picChg>
        <pc:picChg chg="mod">
          <ac:chgData name="Giacomo Lanza" userId="a667e2f1-9331-4bb4-a47c-c008f0d0250f" providerId="ADAL" clId="{4492ECF0-39F2-4286-B471-D15CD9313AA7}" dt="2022-12-01T16:31:20.163" v="402" actId="1076"/>
          <ac:picMkLst>
            <pc:docMk/>
            <pc:sldMk cId="3558202169" sldId="601"/>
            <ac:picMk id="35" creationId="{AA984DB8-B110-494D-91EE-479502A32FC5}"/>
          </ac:picMkLst>
        </pc:picChg>
        <pc:picChg chg="mod">
          <ac:chgData name="Giacomo Lanza" userId="a667e2f1-9331-4bb4-a47c-c008f0d0250f" providerId="ADAL" clId="{4492ECF0-39F2-4286-B471-D15CD9313AA7}" dt="2022-12-01T16:31:20.163" v="402" actId="1076"/>
          <ac:picMkLst>
            <pc:docMk/>
            <pc:sldMk cId="3558202169" sldId="601"/>
            <ac:picMk id="36" creationId="{CCBCD6CF-2D1F-45C6-AD24-6791A4AE2462}"/>
          </ac:picMkLst>
        </pc:picChg>
        <pc:picChg chg="mod">
          <ac:chgData name="Giacomo Lanza" userId="a667e2f1-9331-4bb4-a47c-c008f0d0250f" providerId="ADAL" clId="{4492ECF0-39F2-4286-B471-D15CD9313AA7}" dt="2022-12-01T16:31:20.163" v="402" actId="1076"/>
          <ac:picMkLst>
            <pc:docMk/>
            <pc:sldMk cId="3558202169" sldId="601"/>
            <ac:picMk id="37" creationId="{963E350D-D7F8-48E4-84BB-1B70B469C87D}"/>
          </ac:picMkLst>
        </pc:picChg>
        <pc:picChg chg="mod">
          <ac:chgData name="Giacomo Lanza" userId="a667e2f1-9331-4bb4-a47c-c008f0d0250f" providerId="ADAL" clId="{4492ECF0-39F2-4286-B471-D15CD9313AA7}" dt="2022-12-01T16:31:20.163" v="402" actId="1076"/>
          <ac:picMkLst>
            <pc:docMk/>
            <pc:sldMk cId="3558202169" sldId="601"/>
            <ac:picMk id="38" creationId="{3050B338-41A2-488B-9645-40D860A2CE8E}"/>
          </ac:picMkLst>
        </pc:picChg>
        <pc:picChg chg="mod">
          <ac:chgData name="Giacomo Lanza" userId="a667e2f1-9331-4bb4-a47c-c008f0d0250f" providerId="ADAL" clId="{4492ECF0-39F2-4286-B471-D15CD9313AA7}" dt="2022-12-01T16:31:20.163" v="402" actId="1076"/>
          <ac:picMkLst>
            <pc:docMk/>
            <pc:sldMk cId="3558202169" sldId="601"/>
            <ac:picMk id="40" creationId="{B9EE54AB-91E3-4DC2-8AB6-26CE82416D9F}"/>
          </ac:picMkLst>
        </pc:picChg>
        <pc:picChg chg="mod">
          <ac:chgData name="Giacomo Lanza" userId="a667e2f1-9331-4bb4-a47c-c008f0d0250f" providerId="ADAL" clId="{4492ECF0-39F2-4286-B471-D15CD9313AA7}" dt="2022-12-01T16:31:20.163" v="402" actId="1076"/>
          <ac:picMkLst>
            <pc:docMk/>
            <pc:sldMk cId="3558202169" sldId="601"/>
            <ac:picMk id="41" creationId="{EA6477DF-F058-460E-8F97-3B6E0287D85B}"/>
          </ac:picMkLst>
        </pc:picChg>
        <pc:picChg chg="mod">
          <ac:chgData name="Giacomo Lanza" userId="a667e2f1-9331-4bb4-a47c-c008f0d0250f" providerId="ADAL" clId="{4492ECF0-39F2-4286-B471-D15CD9313AA7}" dt="2022-12-01T16:31:20.163" v="402" actId="1076"/>
          <ac:picMkLst>
            <pc:docMk/>
            <pc:sldMk cId="3558202169" sldId="601"/>
            <ac:picMk id="42" creationId="{63F793E8-EDE7-40F1-8229-91FF004BDCD5}"/>
          </ac:picMkLst>
        </pc:picChg>
        <pc:picChg chg="mod">
          <ac:chgData name="Giacomo Lanza" userId="a667e2f1-9331-4bb4-a47c-c008f0d0250f" providerId="ADAL" clId="{4492ECF0-39F2-4286-B471-D15CD9313AA7}" dt="2022-12-01T16:31:20.163" v="402" actId="1076"/>
          <ac:picMkLst>
            <pc:docMk/>
            <pc:sldMk cId="3558202169" sldId="601"/>
            <ac:picMk id="47" creationId="{474F2394-A764-4A35-86C9-63B008433004}"/>
          </ac:picMkLst>
        </pc:picChg>
        <pc:picChg chg="mod">
          <ac:chgData name="Giacomo Lanza" userId="a667e2f1-9331-4bb4-a47c-c008f0d0250f" providerId="ADAL" clId="{4492ECF0-39F2-4286-B471-D15CD9313AA7}" dt="2022-12-01T16:31:20.163" v="402" actId="1076"/>
          <ac:picMkLst>
            <pc:docMk/>
            <pc:sldMk cId="3558202169" sldId="601"/>
            <ac:picMk id="48" creationId="{E53981C5-8002-470D-BE59-D6086CFF40E9}"/>
          </ac:picMkLst>
        </pc:picChg>
        <pc:picChg chg="mod">
          <ac:chgData name="Giacomo Lanza" userId="a667e2f1-9331-4bb4-a47c-c008f0d0250f" providerId="ADAL" clId="{4492ECF0-39F2-4286-B471-D15CD9313AA7}" dt="2022-12-01T16:31:20.163" v="402" actId="1076"/>
          <ac:picMkLst>
            <pc:docMk/>
            <pc:sldMk cId="3558202169" sldId="601"/>
            <ac:picMk id="49" creationId="{00E2FED1-BDEE-4662-80A6-C9E40F0D16E3}"/>
          </ac:picMkLst>
        </pc:picChg>
        <pc:picChg chg="mod">
          <ac:chgData name="Giacomo Lanza" userId="a667e2f1-9331-4bb4-a47c-c008f0d0250f" providerId="ADAL" clId="{4492ECF0-39F2-4286-B471-D15CD9313AA7}" dt="2022-12-01T16:31:20.163" v="402" actId="1076"/>
          <ac:picMkLst>
            <pc:docMk/>
            <pc:sldMk cId="3558202169" sldId="601"/>
            <ac:picMk id="50" creationId="{97EF09A0-D22B-4BB7-BE7C-AA7A24BAC6DF}"/>
          </ac:picMkLst>
        </pc:picChg>
        <pc:picChg chg="mod">
          <ac:chgData name="Giacomo Lanza" userId="a667e2f1-9331-4bb4-a47c-c008f0d0250f" providerId="ADAL" clId="{4492ECF0-39F2-4286-B471-D15CD9313AA7}" dt="2022-12-01T16:31:20.163" v="402" actId="1076"/>
          <ac:picMkLst>
            <pc:docMk/>
            <pc:sldMk cId="3558202169" sldId="601"/>
            <ac:picMk id="52" creationId="{EB17CE26-9CF9-4B60-A77A-327BBB8336B8}"/>
          </ac:picMkLst>
        </pc:picChg>
        <pc:picChg chg="mod">
          <ac:chgData name="Giacomo Lanza" userId="a667e2f1-9331-4bb4-a47c-c008f0d0250f" providerId="ADAL" clId="{4492ECF0-39F2-4286-B471-D15CD9313AA7}" dt="2022-12-01T16:31:20.163" v="402" actId="1076"/>
          <ac:picMkLst>
            <pc:docMk/>
            <pc:sldMk cId="3558202169" sldId="601"/>
            <ac:picMk id="53" creationId="{66FC0442-07D2-4D7D-9F0E-27CF9F89E6F7}"/>
          </ac:picMkLst>
        </pc:picChg>
        <pc:picChg chg="mod">
          <ac:chgData name="Giacomo Lanza" userId="a667e2f1-9331-4bb4-a47c-c008f0d0250f" providerId="ADAL" clId="{4492ECF0-39F2-4286-B471-D15CD9313AA7}" dt="2022-12-01T16:31:20.163" v="402" actId="1076"/>
          <ac:picMkLst>
            <pc:docMk/>
            <pc:sldMk cId="3558202169" sldId="601"/>
            <ac:picMk id="55" creationId="{BC0D11FB-6753-49B4-BFBC-58FA304BC4B2}"/>
          </ac:picMkLst>
        </pc:picChg>
        <pc:picChg chg="mod">
          <ac:chgData name="Giacomo Lanza" userId="a667e2f1-9331-4bb4-a47c-c008f0d0250f" providerId="ADAL" clId="{4492ECF0-39F2-4286-B471-D15CD9313AA7}" dt="2022-12-01T16:31:20.163" v="402" actId="1076"/>
          <ac:picMkLst>
            <pc:docMk/>
            <pc:sldMk cId="3558202169" sldId="601"/>
            <ac:picMk id="56" creationId="{1BBFDCF4-8CE0-4B65-84E8-97DB822751CA}"/>
          </ac:picMkLst>
        </pc:picChg>
        <pc:picChg chg="mod">
          <ac:chgData name="Giacomo Lanza" userId="a667e2f1-9331-4bb4-a47c-c008f0d0250f" providerId="ADAL" clId="{4492ECF0-39F2-4286-B471-D15CD9313AA7}" dt="2022-12-01T16:31:20.163" v="402" actId="1076"/>
          <ac:picMkLst>
            <pc:docMk/>
            <pc:sldMk cId="3558202169" sldId="601"/>
            <ac:picMk id="75" creationId="{9AAD9E34-92A6-4704-BAB8-2691C7A19760}"/>
          </ac:picMkLst>
        </pc:picChg>
        <pc:picChg chg="mod">
          <ac:chgData name="Giacomo Lanza" userId="a667e2f1-9331-4bb4-a47c-c008f0d0250f" providerId="ADAL" clId="{4492ECF0-39F2-4286-B471-D15CD9313AA7}" dt="2022-12-01T16:31:20.163" v="402" actId="1076"/>
          <ac:picMkLst>
            <pc:docMk/>
            <pc:sldMk cId="3558202169" sldId="601"/>
            <ac:picMk id="76" creationId="{1F422625-C4AB-4B2F-859E-75927CD97E73}"/>
          </ac:picMkLst>
        </pc:picChg>
        <pc:picChg chg="mod">
          <ac:chgData name="Giacomo Lanza" userId="a667e2f1-9331-4bb4-a47c-c008f0d0250f" providerId="ADAL" clId="{4492ECF0-39F2-4286-B471-D15CD9313AA7}" dt="2022-12-01T16:31:20.163" v="402" actId="1076"/>
          <ac:picMkLst>
            <pc:docMk/>
            <pc:sldMk cId="3558202169" sldId="601"/>
            <ac:picMk id="77" creationId="{2CE2BCC9-3DFF-466C-B773-C4FC0964D785}"/>
          </ac:picMkLst>
        </pc:picChg>
        <pc:picChg chg="mod">
          <ac:chgData name="Giacomo Lanza" userId="a667e2f1-9331-4bb4-a47c-c008f0d0250f" providerId="ADAL" clId="{4492ECF0-39F2-4286-B471-D15CD9313AA7}" dt="2022-12-01T16:31:20.163" v="402" actId="1076"/>
          <ac:picMkLst>
            <pc:docMk/>
            <pc:sldMk cId="3558202169" sldId="601"/>
            <ac:picMk id="78" creationId="{A2149D41-D12D-4FA2-AA66-42AC0F392478}"/>
          </ac:picMkLst>
        </pc:picChg>
        <pc:picChg chg="mod">
          <ac:chgData name="Giacomo Lanza" userId="a667e2f1-9331-4bb4-a47c-c008f0d0250f" providerId="ADAL" clId="{4492ECF0-39F2-4286-B471-D15CD9313AA7}" dt="2022-12-01T16:31:20.163" v="402" actId="1076"/>
          <ac:picMkLst>
            <pc:docMk/>
            <pc:sldMk cId="3558202169" sldId="601"/>
            <ac:picMk id="80" creationId="{DEF8B371-C291-473C-BF9A-BD6F6410F897}"/>
          </ac:picMkLst>
        </pc:picChg>
        <pc:picChg chg="mod">
          <ac:chgData name="Giacomo Lanza" userId="a667e2f1-9331-4bb4-a47c-c008f0d0250f" providerId="ADAL" clId="{4492ECF0-39F2-4286-B471-D15CD9313AA7}" dt="2022-12-01T16:31:20.163" v="402" actId="1076"/>
          <ac:picMkLst>
            <pc:docMk/>
            <pc:sldMk cId="3558202169" sldId="601"/>
            <ac:picMk id="81" creationId="{E4F9B590-6386-463B-96E5-F0B4E99C286A}"/>
          </ac:picMkLst>
        </pc:picChg>
        <pc:picChg chg="mod">
          <ac:chgData name="Giacomo Lanza" userId="a667e2f1-9331-4bb4-a47c-c008f0d0250f" providerId="ADAL" clId="{4492ECF0-39F2-4286-B471-D15CD9313AA7}" dt="2022-12-01T16:31:20.163" v="402" actId="1076"/>
          <ac:picMkLst>
            <pc:docMk/>
            <pc:sldMk cId="3558202169" sldId="601"/>
            <ac:picMk id="82" creationId="{BF4BFC70-E71F-4F73-9FA2-AC060A6ECF00}"/>
          </ac:picMkLst>
        </pc:picChg>
        <pc:picChg chg="mod">
          <ac:chgData name="Giacomo Lanza" userId="a667e2f1-9331-4bb4-a47c-c008f0d0250f" providerId="ADAL" clId="{4492ECF0-39F2-4286-B471-D15CD9313AA7}" dt="2022-12-01T16:31:20.163" v="402" actId="1076"/>
          <ac:picMkLst>
            <pc:docMk/>
            <pc:sldMk cId="3558202169" sldId="601"/>
            <ac:picMk id="84" creationId="{3EB10A73-5E3C-40CD-AB8F-0BE9D27E7DCF}"/>
          </ac:picMkLst>
        </pc:picChg>
        <pc:picChg chg="mod">
          <ac:chgData name="Giacomo Lanza" userId="a667e2f1-9331-4bb4-a47c-c008f0d0250f" providerId="ADAL" clId="{4492ECF0-39F2-4286-B471-D15CD9313AA7}" dt="2022-12-01T16:31:20.163" v="402" actId="1076"/>
          <ac:picMkLst>
            <pc:docMk/>
            <pc:sldMk cId="3558202169" sldId="601"/>
            <ac:picMk id="86" creationId="{14D1918F-3423-43B4-B5A7-AD021773068E}"/>
          </ac:picMkLst>
        </pc:picChg>
        <pc:picChg chg="mod">
          <ac:chgData name="Giacomo Lanza" userId="a667e2f1-9331-4bb4-a47c-c008f0d0250f" providerId="ADAL" clId="{4492ECF0-39F2-4286-B471-D15CD9313AA7}" dt="2022-12-01T16:31:20.163" v="402" actId="1076"/>
          <ac:picMkLst>
            <pc:docMk/>
            <pc:sldMk cId="3558202169" sldId="601"/>
            <ac:picMk id="91" creationId="{3970C5B5-DCF9-49FC-B983-F75281E257F7}"/>
          </ac:picMkLst>
        </pc:picChg>
        <pc:cxnChg chg="del mod">
          <ac:chgData name="Giacomo Lanza" userId="a667e2f1-9331-4bb4-a47c-c008f0d0250f" providerId="ADAL" clId="{4492ECF0-39F2-4286-B471-D15CD9313AA7}" dt="2022-12-01T16:30:55.775" v="395" actId="478"/>
          <ac:cxnSpMkLst>
            <pc:docMk/>
            <pc:sldMk cId="3558202169" sldId="601"/>
            <ac:cxnSpMk id="4" creationId="{C172873A-CDF0-48BC-A232-F27491A47C58}"/>
          </ac:cxnSpMkLst>
        </pc:cxnChg>
        <pc:cxnChg chg="del mod">
          <ac:chgData name="Giacomo Lanza" userId="a667e2f1-9331-4bb4-a47c-c008f0d0250f" providerId="ADAL" clId="{4492ECF0-39F2-4286-B471-D15CD9313AA7}" dt="2022-12-01T16:30:55.775" v="395" actId="478"/>
          <ac:cxnSpMkLst>
            <pc:docMk/>
            <pc:sldMk cId="3558202169" sldId="601"/>
            <ac:cxnSpMk id="19" creationId="{7DF1508D-A218-45A6-BFD9-33CD6B6BD2E4}"/>
          </ac:cxnSpMkLst>
        </pc:cxnChg>
        <pc:cxnChg chg="del mod">
          <ac:chgData name="Giacomo Lanza" userId="a667e2f1-9331-4bb4-a47c-c008f0d0250f" providerId="ADAL" clId="{4492ECF0-39F2-4286-B471-D15CD9313AA7}" dt="2022-12-01T16:30:55.775" v="395" actId="478"/>
          <ac:cxnSpMkLst>
            <pc:docMk/>
            <pc:sldMk cId="3558202169" sldId="601"/>
            <ac:cxnSpMk id="21" creationId="{97B3D9BA-F802-4BD0-9ABB-8DE0CC717AE9}"/>
          </ac:cxnSpMkLst>
        </pc:cxnChg>
        <pc:cxnChg chg="del mod">
          <ac:chgData name="Giacomo Lanza" userId="a667e2f1-9331-4bb4-a47c-c008f0d0250f" providerId="ADAL" clId="{4492ECF0-39F2-4286-B471-D15CD9313AA7}" dt="2022-12-01T16:30:55.775" v="395" actId="478"/>
          <ac:cxnSpMkLst>
            <pc:docMk/>
            <pc:sldMk cId="3558202169" sldId="601"/>
            <ac:cxnSpMk id="22" creationId="{BC185732-3573-4FF3-91CA-6B5829385BDB}"/>
          </ac:cxnSpMkLst>
        </pc:cxnChg>
        <pc:cxnChg chg="del mod">
          <ac:chgData name="Giacomo Lanza" userId="a667e2f1-9331-4bb4-a47c-c008f0d0250f" providerId="ADAL" clId="{4492ECF0-39F2-4286-B471-D15CD9313AA7}" dt="2022-12-01T16:30:55.775" v="395" actId="478"/>
          <ac:cxnSpMkLst>
            <pc:docMk/>
            <pc:sldMk cId="3558202169" sldId="601"/>
            <ac:cxnSpMk id="43" creationId="{B189601B-01FD-493E-9D1E-C88F96B75D89}"/>
          </ac:cxnSpMkLst>
        </pc:cxnChg>
        <pc:cxnChg chg="mod">
          <ac:chgData name="Giacomo Lanza" userId="a667e2f1-9331-4bb4-a47c-c008f0d0250f" providerId="ADAL" clId="{4492ECF0-39F2-4286-B471-D15CD9313AA7}" dt="2022-12-01T16:30:55.775" v="395" actId="478"/>
          <ac:cxnSpMkLst>
            <pc:docMk/>
            <pc:sldMk cId="3558202169" sldId="601"/>
            <ac:cxnSpMk id="45" creationId="{00000000-0000-0000-0000-000000000000}"/>
          </ac:cxnSpMkLst>
        </pc:cxnChg>
        <pc:cxnChg chg="del mod">
          <ac:chgData name="Giacomo Lanza" userId="a667e2f1-9331-4bb4-a47c-c008f0d0250f" providerId="ADAL" clId="{4492ECF0-39F2-4286-B471-D15CD9313AA7}" dt="2022-12-01T16:30:55.775" v="395" actId="478"/>
          <ac:cxnSpMkLst>
            <pc:docMk/>
            <pc:sldMk cId="3558202169" sldId="601"/>
            <ac:cxnSpMk id="46" creationId="{0FEE7B3A-E389-4F21-802C-2DB93C1396DE}"/>
          </ac:cxnSpMkLst>
        </pc:cxnChg>
        <pc:cxnChg chg="mod">
          <ac:chgData name="Giacomo Lanza" userId="a667e2f1-9331-4bb4-a47c-c008f0d0250f" providerId="ADAL" clId="{4492ECF0-39F2-4286-B471-D15CD9313AA7}" dt="2022-12-01T16:30:56.635" v="396"/>
          <ac:cxnSpMkLst>
            <pc:docMk/>
            <pc:sldMk cId="3558202169" sldId="601"/>
            <ac:cxnSpMk id="68" creationId="{7ABA3C42-C98E-4187-8E91-81344880C95F}"/>
          </ac:cxnSpMkLst>
        </pc:cxnChg>
        <pc:cxnChg chg="mod">
          <ac:chgData name="Giacomo Lanza" userId="a667e2f1-9331-4bb4-a47c-c008f0d0250f" providerId="ADAL" clId="{4492ECF0-39F2-4286-B471-D15CD9313AA7}" dt="2022-12-01T16:30:56.635" v="396"/>
          <ac:cxnSpMkLst>
            <pc:docMk/>
            <pc:sldMk cId="3558202169" sldId="601"/>
            <ac:cxnSpMk id="69" creationId="{AED87EAA-2443-48E0-BF86-773625E0F5E5}"/>
          </ac:cxnSpMkLst>
        </pc:cxnChg>
        <pc:cxnChg chg="mod">
          <ac:chgData name="Giacomo Lanza" userId="a667e2f1-9331-4bb4-a47c-c008f0d0250f" providerId="ADAL" clId="{4492ECF0-39F2-4286-B471-D15CD9313AA7}" dt="2022-12-01T16:30:56.635" v="396"/>
          <ac:cxnSpMkLst>
            <pc:docMk/>
            <pc:sldMk cId="3558202169" sldId="601"/>
            <ac:cxnSpMk id="70" creationId="{6071E388-CA6E-4735-A463-99D7EB0A384A}"/>
          </ac:cxnSpMkLst>
        </pc:cxnChg>
        <pc:cxnChg chg="mod">
          <ac:chgData name="Giacomo Lanza" userId="a667e2f1-9331-4bb4-a47c-c008f0d0250f" providerId="ADAL" clId="{4492ECF0-39F2-4286-B471-D15CD9313AA7}" dt="2022-12-01T16:30:56.635" v="396"/>
          <ac:cxnSpMkLst>
            <pc:docMk/>
            <pc:sldMk cId="3558202169" sldId="601"/>
            <ac:cxnSpMk id="71" creationId="{779CA0D8-F6CF-49C9-A8AA-84208221EEAD}"/>
          </ac:cxnSpMkLst>
        </pc:cxnChg>
        <pc:cxnChg chg="mod">
          <ac:chgData name="Giacomo Lanza" userId="a667e2f1-9331-4bb4-a47c-c008f0d0250f" providerId="ADAL" clId="{4492ECF0-39F2-4286-B471-D15CD9313AA7}" dt="2022-12-01T16:30:56.635" v="396"/>
          <ac:cxnSpMkLst>
            <pc:docMk/>
            <pc:sldMk cId="3558202169" sldId="601"/>
            <ac:cxnSpMk id="72" creationId="{FE97FC2B-936A-43BA-B316-83ACB7FA283E}"/>
          </ac:cxnSpMkLst>
        </pc:cxnChg>
        <pc:cxnChg chg="mod">
          <ac:chgData name="Giacomo Lanza" userId="a667e2f1-9331-4bb4-a47c-c008f0d0250f" providerId="ADAL" clId="{4492ECF0-39F2-4286-B471-D15CD9313AA7}" dt="2022-12-01T16:30:56.635" v="396"/>
          <ac:cxnSpMkLst>
            <pc:docMk/>
            <pc:sldMk cId="3558202169" sldId="601"/>
            <ac:cxnSpMk id="73" creationId="{8F9CA327-88FF-4407-AE20-273A1D344418}"/>
          </ac:cxnSpMkLst>
        </pc:cxnChg>
        <pc:cxnChg chg="mod">
          <ac:chgData name="Giacomo Lanza" userId="a667e2f1-9331-4bb4-a47c-c008f0d0250f" providerId="ADAL" clId="{4492ECF0-39F2-4286-B471-D15CD9313AA7}" dt="2022-12-01T16:30:56.635" v="396"/>
          <ac:cxnSpMkLst>
            <pc:docMk/>
            <pc:sldMk cId="3558202169" sldId="601"/>
            <ac:cxnSpMk id="85" creationId="{CF89309E-18ED-488C-94F1-5610EC8C65FD}"/>
          </ac:cxnSpMkLst>
        </pc:cxnChg>
        <pc:cxnChg chg="mod">
          <ac:chgData name="Giacomo Lanza" userId="a667e2f1-9331-4bb4-a47c-c008f0d0250f" providerId="ADAL" clId="{4492ECF0-39F2-4286-B471-D15CD9313AA7}" dt="2022-12-01T16:31:01.471" v="400"/>
          <ac:cxnSpMkLst>
            <pc:docMk/>
            <pc:sldMk cId="3558202169" sldId="601"/>
            <ac:cxnSpMk id="95" creationId="{69533EF2-AACD-4EE1-9F77-E96FA501B972}"/>
          </ac:cxnSpMkLst>
        </pc:cxnChg>
        <pc:cxnChg chg="mod">
          <ac:chgData name="Giacomo Lanza" userId="a667e2f1-9331-4bb4-a47c-c008f0d0250f" providerId="ADAL" clId="{4492ECF0-39F2-4286-B471-D15CD9313AA7}" dt="2022-12-01T16:31:01.471" v="400"/>
          <ac:cxnSpMkLst>
            <pc:docMk/>
            <pc:sldMk cId="3558202169" sldId="601"/>
            <ac:cxnSpMk id="96" creationId="{5F25ED91-F109-4ED6-8EA6-1D5308A1EC92}"/>
          </ac:cxnSpMkLst>
        </pc:cxnChg>
        <pc:cxnChg chg="mod">
          <ac:chgData name="Giacomo Lanza" userId="a667e2f1-9331-4bb4-a47c-c008f0d0250f" providerId="ADAL" clId="{4492ECF0-39F2-4286-B471-D15CD9313AA7}" dt="2022-12-01T16:31:01.471" v="400"/>
          <ac:cxnSpMkLst>
            <pc:docMk/>
            <pc:sldMk cId="3558202169" sldId="601"/>
            <ac:cxnSpMk id="97" creationId="{A3AFD5FB-44D0-4912-9FA8-39F161868305}"/>
          </ac:cxnSpMkLst>
        </pc:cxnChg>
        <pc:cxnChg chg="mod">
          <ac:chgData name="Giacomo Lanza" userId="a667e2f1-9331-4bb4-a47c-c008f0d0250f" providerId="ADAL" clId="{4492ECF0-39F2-4286-B471-D15CD9313AA7}" dt="2022-12-01T16:31:01.471" v="400"/>
          <ac:cxnSpMkLst>
            <pc:docMk/>
            <pc:sldMk cId="3558202169" sldId="601"/>
            <ac:cxnSpMk id="98" creationId="{BEBE3404-AAA9-48F5-B705-1D54FFD1B7E9}"/>
          </ac:cxnSpMkLst>
        </pc:cxnChg>
        <pc:cxnChg chg="mod">
          <ac:chgData name="Giacomo Lanza" userId="a667e2f1-9331-4bb4-a47c-c008f0d0250f" providerId="ADAL" clId="{4492ECF0-39F2-4286-B471-D15CD9313AA7}" dt="2022-12-01T16:31:01.471" v="400"/>
          <ac:cxnSpMkLst>
            <pc:docMk/>
            <pc:sldMk cId="3558202169" sldId="601"/>
            <ac:cxnSpMk id="99" creationId="{446C9579-3EB3-4BA3-8637-7255042A8E8C}"/>
          </ac:cxnSpMkLst>
        </pc:cxnChg>
        <pc:cxnChg chg="mod">
          <ac:chgData name="Giacomo Lanza" userId="a667e2f1-9331-4bb4-a47c-c008f0d0250f" providerId="ADAL" clId="{4492ECF0-39F2-4286-B471-D15CD9313AA7}" dt="2022-12-01T16:31:01.471" v="400"/>
          <ac:cxnSpMkLst>
            <pc:docMk/>
            <pc:sldMk cId="3558202169" sldId="601"/>
            <ac:cxnSpMk id="100" creationId="{2BBF96FB-4340-4DD2-B09F-ACAF6C93A848}"/>
          </ac:cxnSpMkLst>
        </pc:cxnChg>
        <pc:cxnChg chg="mod">
          <ac:chgData name="Giacomo Lanza" userId="a667e2f1-9331-4bb4-a47c-c008f0d0250f" providerId="ADAL" clId="{4492ECF0-39F2-4286-B471-D15CD9313AA7}" dt="2022-12-01T16:31:01.471" v="400"/>
          <ac:cxnSpMkLst>
            <pc:docMk/>
            <pc:sldMk cId="3558202169" sldId="601"/>
            <ac:cxnSpMk id="101" creationId="{77996F08-FB10-4C32-B850-4C9296A4D954}"/>
          </ac:cxnSpMkLst>
        </pc:cxnChg>
      </pc:sldChg>
      <pc:sldMasterChg chg="addSp delSp modSp mod addSldLayout delSldLayout modSldLayout">
        <pc:chgData name="Giacomo Lanza" userId="a667e2f1-9331-4bb4-a47c-c008f0d0250f" providerId="ADAL" clId="{4492ECF0-39F2-4286-B471-D15CD9313AA7}" dt="2022-12-01T17:01:12.570" v="882"/>
        <pc:sldMasterMkLst>
          <pc:docMk/>
          <pc:sldMasterMk cId="3055565926" sldId="2147483672"/>
        </pc:sldMasterMkLst>
        <pc:spChg chg="mod">
          <ac:chgData name="Giacomo Lanza" userId="a667e2f1-9331-4bb4-a47c-c008f0d0250f" providerId="ADAL" clId="{4492ECF0-39F2-4286-B471-D15CD9313AA7}" dt="2022-12-01T16:32:54.323" v="429" actId="14100"/>
          <ac:spMkLst>
            <pc:docMk/>
            <pc:sldMasterMk cId="3055565926" sldId="2147483672"/>
            <ac:spMk id="2" creationId="{00000000-0000-0000-0000-000000000000}"/>
          </ac:spMkLst>
        </pc:spChg>
        <pc:spChg chg="mod">
          <ac:chgData name="Giacomo Lanza" userId="a667e2f1-9331-4bb4-a47c-c008f0d0250f" providerId="ADAL" clId="{4492ECF0-39F2-4286-B471-D15CD9313AA7}" dt="2022-12-01T16:32:57.787" v="430" actId="14100"/>
          <ac:spMkLst>
            <pc:docMk/>
            <pc:sldMasterMk cId="3055565926" sldId="2147483672"/>
            <ac:spMk id="3" creationId="{00000000-0000-0000-0000-000000000000}"/>
          </ac:spMkLst>
        </pc:spChg>
        <pc:spChg chg="mod">
          <ac:chgData name="Giacomo Lanza" userId="a667e2f1-9331-4bb4-a47c-c008f0d0250f" providerId="ADAL" clId="{4492ECF0-39F2-4286-B471-D15CD9313AA7}" dt="2022-12-01T16:09:00.062" v="268" actId="790"/>
          <ac:spMkLst>
            <pc:docMk/>
            <pc:sldMasterMk cId="3055565926" sldId="2147483672"/>
            <ac:spMk id="4" creationId="{00000000-0000-0000-0000-000000000000}"/>
          </ac:spMkLst>
        </pc:spChg>
        <pc:spChg chg="mod">
          <ac:chgData name="Giacomo Lanza" userId="a667e2f1-9331-4bb4-a47c-c008f0d0250f" providerId="ADAL" clId="{4492ECF0-39F2-4286-B471-D15CD9313AA7}" dt="2022-12-01T16:09:10.566" v="269" actId="790"/>
          <ac:spMkLst>
            <pc:docMk/>
            <pc:sldMasterMk cId="3055565926" sldId="2147483672"/>
            <ac:spMk id="5" creationId="{00000000-0000-0000-0000-000000000000}"/>
          </ac:spMkLst>
        </pc:spChg>
        <pc:spChg chg="mod">
          <ac:chgData name="Giacomo Lanza" userId="a667e2f1-9331-4bb4-a47c-c008f0d0250f" providerId="ADAL" clId="{4492ECF0-39F2-4286-B471-D15CD9313AA7}" dt="2022-12-01T16:09:10.566" v="269" actId="790"/>
          <ac:spMkLst>
            <pc:docMk/>
            <pc:sldMasterMk cId="3055565926" sldId="2147483672"/>
            <ac:spMk id="6" creationId="{00000000-0000-0000-0000-000000000000}"/>
          </ac:spMkLst>
        </pc:spChg>
        <pc:spChg chg="add mod">
          <ac:chgData name="Giacomo Lanza" userId="a667e2f1-9331-4bb4-a47c-c008f0d0250f" providerId="ADAL" clId="{4492ECF0-39F2-4286-B471-D15CD9313AA7}" dt="2022-12-01T16:09:21.920" v="271" actId="571"/>
          <ac:spMkLst>
            <pc:docMk/>
            <pc:sldMasterMk cId="3055565926" sldId="2147483672"/>
            <ac:spMk id="8" creationId="{577BC1D2-0801-4DA2-8A35-E54333518159}"/>
          </ac:spMkLst>
        </pc:spChg>
        <pc:spChg chg="add mod">
          <ac:chgData name="Giacomo Lanza" userId="a667e2f1-9331-4bb4-a47c-c008f0d0250f" providerId="ADAL" clId="{4492ECF0-39F2-4286-B471-D15CD9313AA7}" dt="2022-12-01T16:09:21.920" v="271" actId="571"/>
          <ac:spMkLst>
            <pc:docMk/>
            <pc:sldMasterMk cId="3055565926" sldId="2147483672"/>
            <ac:spMk id="9" creationId="{67A7C602-613C-4FB3-A127-CA5E670714F0}"/>
          </ac:spMkLst>
        </pc:spChg>
        <pc:picChg chg="add del mod">
          <ac:chgData name="Giacomo Lanza" userId="a667e2f1-9331-4bb4-a47c-c008f0d0250f" providerId="ADAL" clId="{4492ECF0-39F2-4286-B471-D15CD9313AA7}" dt="2022-12-01T15:52:17.597" v="137" actId="21"/>
          <ac:picMkLst>
            <pc:docMk/>
            <pc:sldMasterMk cId="3055565926" sldId="2147483672"/>
            <ac:picMk id="7" creationId="{0DC6EAFD-2115-4B3C-B86F-B5D5C54EBE7B}"/>
          </ac:picMkLst>
        </pc:picChg>
        <pc:cxnChg chg="add del mod">
          <ac:chgData name="Giacomo Lanza" userId="a667e2f1-9331-4bb4-a47c-c008f0d0250f" providerId="ADAL" clId="{4492ECF0-39F2-4286-B471-D15CD9313AA7}" dt="2022-12-01T16:59:52.450" v="860" actId="21"/>
          <ac:cxnSpMkLst>
            <pc:docMk/>
            <pc:sldMasterMk cId="3055565926" sldId="2147483672"/>
            <ac:cxnSpMk id="11" creationId="{53BFEA52-D88B-4801-ABC8-FF2601A55E1F}"/>
          </ac:cxnSpMkLst>
        </pc:cxnChg>
        <pc:sldLayoutChg chg="addSp delSp modSp mod">
          <pc:chgData name="Giacomo Lanza" userId="a667e2f1-9331-4bb4-a47c-c008f0d0250f" providerId="ADAL" clId="{4492ECF0-39F2-4286-B471-D15CD9313AA7}" dt="2022-12-01T16:11:41.666" v="320" actId="790"/>
          <pc:sldLayoutMkLst>
            <pc:docMk/>
            <pc:sldMasterMk cId="3055565926" sldId="2147483672"/>
            <pc:sldLayoutMk cId="374947816" sldId="2147483673"/>
          </pc:sldLayoutMkLst>
          <pc:spChg chg="add del mod">
            <ac:chgData name="Giacomo Lanza" userId="a667e2f1-9331-4bb4-a47c-c008f0d0250f" providerId="ADAL" clId="{4492ECF0-39F2-4286-B471-D15CD9313AA7}" dt="2022-12-01T16:09:51.394" v="309" actId="790"/>
            <ac:spMkLst>
              <pc:docMk/>
              <pc:sldMasterMk cId="3055565926" sldId="2147483672"/>
              <pc:sldLayoutMk cId="374947816" sldId="2147483673"/>
              <ac:spMk id="2" creationId="{00000000-0000-0000-0000-000000000000}"/>
            </ac:spMkLst>
          </pc:spChg>
          <pc:spChg chg="mod">
            <ac:chgData name="Giacomo Lanza" userId="a667e2f1-9331-4bb4-a47c-c008f0d0250f" providerId="ADAL" clId="{4492ECF0-39F2-4286-B471-D15CD9313AA7}" dt="2022-12-01T16:09:51.394" v="309" actId="790"/>
            <ac:spMkLst>
              <pc:docMk/>
              <pc:sldMasterMk cId="3055565926" sldId="2147483672"/>
              <pc:sldLayoutMk cId="374947816" sldId="2147483673"/>
              <ac:spMk id="3" creationId="{00000000-0000-0000-0000-000000000000}"/>
            </ac:spMkLst>
          </pc:spChg>
          <pc:spChg chg="del mod">
            <ac:chgData name="Giacomo Lanza" userId="a667e2f1-9331-4bb4-a47c-c008f0d0250f" providerId="ADAL" clId="{4492ECF0-39F2-4286-B471-D15CD9313AA7}" dt="2022-12-01T15:59:53.544" v="177" actId="478"/>
            <ac:spMkLst>
              <pc:docMk/>
              <pc:sldMasterMk cId="3055565926" sldId="2147483672"/>
              <pc:sldLayoutMk cId="374947816" sldId="2147483673"/>
              <ac:spMk id="4" creationId="{00000000-0000-0000-0000-000000000000}"/>
            </ac:spMkLst>
          </pc:spChg>
          <pc:spChg chg="del">
            <ac:chgData name="Giacomo Lanza" userId="a667e2f1-9331-4bb4-a47c-c008f0d0250f" providerId="ADAL" clId="{4492ECF0-39F2-4286-B471-D15CD9313AA7}" dt="2022-12-01T15:59:54.598" v="178" actId="478"/>
            <ac:spMkLst>
              <pc:docMk/>
              <pc:sldMasterMk cId="3055565926" sldId="2147483672"/>
              <pc:sldLayoutMk cId="374947816" sldId="2147483673"/>
              <ac:spMk id="5" creationId="{00000000-0000-0000-0000-000000000000}"/>
            </ac:spMkLst>
          </pc:spChg>
          <pc:spChg chg="del">
            <ac:chgData name="Giacomo Lanza" userId="a667e2f1-9331-4bb4-a47c-c008f0d0250f" providerId="ADAL" clId="{4492ECF0-39F2-4286-B471-D15CD9313AA7}" dt="2022-12-01T15:59:59.026" v="179" actId="478"/>
            <ac:spMkLst>
              <pc:docMk/>
              <pc:sldMasterMk cId="3055565926" sldId="2147483672"/>
              <pc:sldLayoutMk cId="374947816" sldId="2147483673"/>
              <ac:spMk id="6" creationId="{00000000-0000-0000-0000-000000000000}"/>
            </ac:spMkLst>
          </pc:spChg>
          <pc:spChg chg="add del mod">
            <ac:chgData name="Giacomo Lanza" userId="a667e2f1-9331-4bb4-a47c-c008f0d0250f" providerId="ADAL" clId="{4492ECF0-39F2-4286-B471-D15CD9313AA7}" dt="2022-12-01T15:51:47.639" v="134" actId="478"/>
            <ac:spMkLst>
              <pc:docMk/>
              <pc:sldMasterMk cId="3055565926" sldId="2147483672"/>
              <pc:sldLayoutMk cId="374947816" sldId="2147483673"/>
              <ac:spMk id="7" creationId="{5E7C15B7-782A-4380-A5FB-5DF1E1380F15}"/>
            </ac:spMkLst>
          </pc:spChg>
          <pc:spChg chg="add del mod">
            <ac:chgData name="Giacomo Lanza" userId="a667e2f1-9331-4bb4-a47c-c008f0d0250f" providerId="ADAL" clId="{4492ECF0-39F2-4286-B471-D15CD9313AA7}" dt="2022-12-01T15:51:29.623" v="131" actId="478"/>
            <ac:spMkLst>
              <pc:docMk/>
              <pc:sldMasterMk cId="3055565926" sldId="2147483672"/>
              <pc:sldLayoutMk cId="374947816" sldId="2147483673"/>
              <ac:spMk id="8" creationId="{80B67651-0C17-4E09-97AB-EBB598688541}"/>
            </ac:spMkLst>
          </pc:spChg>
          <pc:spChg chg="add del mod">
            <ac:chgData name="Giacomo Lanza" userId="a667e2f1-9331-4bb4-a47c-c008f0d0250f" providerId="ADAL" clId="{4492ECF0-39F2-4286-B471-D15CD9313AA7}" dt="2022-12-01T16:11:41.666" v="320" actId="790"/>
            <ac:spMkLst>
              <pc:docMk/>
              <pc:sldMasterMk cId="3055565926" sldId="2147483672"/>
              <pc:sldLayoutMk cId="374947816" sldId="2147483673"/>
              <ac:spMk id="11" creationId="{4E9B8709-576D-4482-A0D5-0FA683E58B5D}"/>
            </ac:spMkLst>
          </pc:spChg>
          <pc:picChg chg="add mod">
            <ac:chgData name="Giacomo Lanza" userId="a667e2f1-9331-4bb4-a47c-c008f0d0250f" providerId="ADAL" clId="{4492ECF0-39F2-4286-B471-D15CD9313AA7}" dt="2022-12-01T15:50:16.019" v="124"/>
            <ac:picMkLst>
              <pc:docMk/>
              <pc:sldMasterMk cId="3055565926" sldId="2147483672"/>
              <pc:sldLayoutMk cId="374947816" sldId="2147483673"/>
              <ac:picMk id="9" creationId="{0A332DD2-DF87-4930-9147-11A7A226410F}"/>
            </ac:picMkLst>
          </pc:picChg>
          <pc:picChg chg="add mod">
            <ac:chgData name="Giacomo Lanza" userId="a667e2f1-9331-4bb4-a47c-c008f0d0250f" providerId="ADAL" clId="{4492ECF0-39F2-4286-B471-D15CD9313AA7}" dt="2022-12-01T15:52:11.564" v="136" actId="14100"/>
            <ac:picMkLst>
              <pc:docMk/>
              <pc:sldMasterMk cId="3055565926" sldId="2147483672"/>
              <pc:sldLayoutMk cId="374947816" sldId="2147483673"/>
              <ac:picMk id="10" creationId="{247C0BA2-7A2C-4CAD-A6B8-38C2CE04EB6E}"/>
            </ac:picMkLst>
          </pc:picChg>
          <pc:picChg chg="add mod">
            <ac:chgData name="Giacomo Lanza" userId="a667e2f1-9331-4bb4-a47c-c008f0d0250f" providerId="ADAL" clId="{4492ECF0-39F2-4286-B471-D15CD9313AA7}" dt="2022-12-01T15:59:59.475" v="180"/>
            <ac:picMkLst>
              <pc:docMk/>
              <pc:sldMasterMk cId="3055565926" sldId="2147483672"/>
              <pc:sldLayoutMk cId="374947816" sldId="2147483673"/>
              <ac:picMk id="12" creationId="{5345D3BD-4ACD-4144-B7D4-C6BB1D2867CC}"/>
            </ac:picMkLst>
          </pc:picChg>
        </pc:sldLayoutChg>
        <pc:sldLayoutChg chg="addSp delSp modSp mod">
          <pc:chgData name="Giacomo Lanza" userId="a667e2f1-9331-4bb4-a47c-c008f0d0250f" providerId="ADAL" clId="{4492ECF0-39F2-4286-B471-D15CD9313AA7}" dt="2022-12-01T17:01:12.570" v="882"/>
          <pc:sldLayoutMkLst>
            <pc:docMk/>
            <pc:sldMasterMk cId="3055565926" sldId="2147483672"/>
            <pc:sldLayoutMk cId="1786469611" sldId="2147483674"/>
          </pc:sldLayoutMkLst>
          <pc:spChg chg="mod">
            <ac:chgData name="Giacomo Lanza" userId="a667e2f1-9331-4bb4-a47c-c008f0d0250f" providerId="ADAL" clId="{4492ECF0-39F2-4286-B471-D15CD9313AA7}" dt="2022-12-01T16:59:49.674" v="858" actId="1076"/>
            <ac:spMkLst>
              <pc:docMk/>
              <pc:sldMasterMk cId="3055565926" sldId="2147483672"/>
              <pc:sldLayoutMk cId="1786469611" sldId="2147483674"/>
              <ac:spMk id="2" creationId="{00000000-0000-0000-0000-000000000000}"/>
            </ac:spMkLst>
          </pc:spChg>
          <pc:spChg chg="mod">
            <ac:chgData name="Giacomo Lanza" userId="a667e2f1-9331-4bb4-a47c-c008f0d0250f" providerId="ADAL" clId="{4492ECF0-39F2-4286-B471-D15CD9313AA7}" dt="2022-12-01T15:57:13.159" v="156" actId="20577"/>
            <ac:spMkLst>
              <pc:docMk/>
              <pc:sldMasterMk cId="3055565926" sldId="2147483672"/>
              <pc:sldLayoutMk cId="1786469611" sldId="2147483674"/>
              <ac:spMk id="4" creationId="{00000000-0000-0000-0000-000000000000}"/>
            </ac:spMkLst>
          </pc:spChg>
          <pc:picChg chg="add mod">
            <ac:chgData name="Giacomo Lanza" userId="a667e2f1-9331-4bb4-a47c-c008f0d0250f" providerId="ADAL" clId="{4492ECF0-39F2-4286-B471-D15CD9313AA7}" dt="2022-12-01T15:52:20.995" v="138"/>
            <ac:picMkLst>
              <pc:docMk/>
              <pc:sldMasterMk cId="3055565926" sldId="2147483672"/>
              <pc:sldLayoutMk cId="1786469611" sldId="2147483674"/>
              <ac:picMk id="7" creationId="{ACA2F65A-9657-494A-87A5-6EB6844CD503}"/>
            </ac:picMkLst>
          </pc:picChg>
          <pc:picChg chg="add del mod">
            <ac:chgData name="Giacomo Lanza" userId="a667e2f1-9331-4bb4-a47c-c008f0d0250f" providerId="ADAL" clId="{4492ECF0-39F2-4286-B471-D15CD9313AA7}" dt="2022-12-01T16:59:22.243" v="853"/>
            <ac:picMkLst>
              <pc:docMk/>
              <pc:sldMasterMk cId="3055565926" sldId="2147483672"/>
              <pc:sldLayoutMk cId="1786469611" sldId="2147483674"/>
              <ac:picMk id="8" creationId="{F1C53E6C-84F8-4474-8E5A-FA6C259E6DEA}"/>
            </ac:picMkLst>
          </pc:picChg>
          <pc:picChg chg="add mod">
            <ac:chgData name="Giacomo Lanza" userId="a667e2f1-9331-4bb4-a47c-c008f0d0250f" providerId="ADAL" clId="{4492ECF0-39F2-4286-B471-D15CD9313AA7}" dt="2022-12-01T17:01:12.570" v="882"/>
            <ac:picMkLst>
              <pc:docMk/>
              <pc:sldMasterMk cId="3055565926" sldId="2147483672"/>
              <pc:sldLayoutMk cId="1786469611" sldId="2147483674"/>
              <ac:picMk id="10" creationId="{B62C6F4D-6B65-4E4A-999A-B103CAAD88BE}"/>
            </ac:picMkLst>
          </pc:picChg>
          <pc:cxnChg chg="add mod">
            <ac:chgData name="Giacomo Lanza" userId="a667e2f1-9331-4bb4-a47c-c008f0d0250f" providerId="ADAL" clId="{4492ECF0-39F2-4286-B471-D15CD9313AA7}" dt="2022-12-01T17:00:00.130" v="870" actId="1036"/>
            <ac:cxnSpMkLst>
              <pc:docMk/>
              <pc:sldMasterMk cId="3055565926" sldId="2147483672"/>
              <pc:sldLayoutMk cId="1786469611" sldId="2147483674"/>
              <ac:cxnSpMk id="9" creationId="{28DE4884-9BA7-4F69-85FF-2DABF5268DB2}"/>
            </ac:cxnSpMkLst>
          </pc:cxnChg>
        </pc:sldLayoutChg>
        <pc:sldLayoutChg chg="addSp modSp mod">
          <pc:chgData name="Giacomo Lanza" userId="a667e2f1-9331-4bb4-a47c-c008f0d0250f" providerId="ADAL" clId="{4492ECF0-39F2-4286-B471-D15CD9313AA7}" dt="2022-12-01T15:57:17.759" v="158" actId="20577"/>
          <pc:sldLayoutMkLst>
            <pc:docMk/>
            <pc:sldMasterMk cId="3055565926" sldId="2147483672"/>
            <pc:sldLayoutMk cId="657206402" sldId="2147483675"/>
          </pc:sldLayoutMkLst>
          <pc:spChg chg="mod">
            <ac:chgData name="Giacomo Lanza" userId="a667e2f1-9331-4bb4-a47c-c008f0d0250f" providerId="ADAL" clId="{4492ECF0-39F2-4286-B471-D15CD9313AA7}" dt="2022-12-01T15:57:17.759" v="158" actId="20577"/>
            <ac:spMkLst>
              <pc:docMk/>
              <pc:sldMasterMk cId="3055565926" sldId="2147483672"/>
              <pc:sldLayoutMk cId="657206402" sldId="2147483675"/>
              <ac:spMk id="4" creationId="{00000000-0000-0000-0000-000000000000}"/>
            </ac:spMkLst>
          </pc:spChg>
          <pc:picChg chg="add mod">
            <ac:chgData name="Giacomo Lanza" userId="a667e2f1-9331-4bb4-a47c-c008f0d0250f" providerId="ADAL" clId="{4492ECF0-39F2-4286-B471-D15CD9313AA7}" dt="2022-12-01T15:52:26.841" v="139"/>
            <ac:picMkLst>
              <pc:docMk/>
              <pc:sldMasterMk cId="3055565926" sldId="2147483672"/>
              <pc:sldLayoutMk cId="657206402" sldId="2147483675"/>
              <ac:picMk id="7" creationId="{FACBB88E-3CE9-4A68-B72A-4F20C1D977B0}"/>
            </ac:picMkLst>
          </pc:picChg>
        </pc:sldLayoutChg>
        <pc:sldLayoutChg chg="addSp modSp mod">
          <pc:chgData name="Giacomo Lanza" userId="a667e2f1-9331-4bb4-a47c-c008f0d0250f" providerId="ADAL" clId="{4492ECF0-39F2-4286-B471-D15CD9313AA7}" dt="2022-12-01T17:01:08.730" v="881"/>
          <pc:sldLayoutMkLst>
            <pc:docMk/>
            <pc:sldMasterMk cId="3055565926" sldId="2147483672"/>
            <pc:sldLayoutMk cId="3350396923" sldId="2147483676"/>
          </pc:sldLayoutMkLst>
          <pc:spChg chg="mod">
            <ac:chgData name="Giacomo Lanza" userId="a667e2f1-9331-4bb4-a47c-c008f0d0250f" providerId="ADAL" clId="{4492ECF0-39F2-4286-B471-D15CD9313AA7}" dt="2022-12-01T16:33:52.213" v="435" actId="14100"/>
            <ac:spMkLst>
              <pc:docMk/>
              <pc:sldMasterMk cId="3055565926" sldId="2147483672"/>
              <pc:sldLayoutMk cId="3350396923" sldId="2147483676"/>
              <ac:spMk id="3" creationId="{00000000-0000-0000-0000-000000000000}"/>
            </ac:spMkLst>
          </pc:spChg>
          <pc:spChg chg="mod">
            <ac:chgData name="Giacomo Lanza" userId="a667e2f1-9331-4bb4-a47c-c008f0d0250f" providerId="ADAL" clId="{4492ECF0-39F2-4286-B471-D15CD9313AA7}" dt="2022-12-01T16:33:52.213" v="435" actId="14100"/>
            <ac:spMkLst>
              <pc:docMk/>
              <pc:sldMasterMk cId="3055565926" sldId="2147483672"/>
              <pc:sldLayoutMk cId="3350396923" sldId="2147483676"/>
              <ac:spMk id="4" creationId="{00000000-0000-0000-0000-000000000000}"/>
            </ac:spMkLst>
          </pc:spChg>
          <pc:spChg chg="mod">
            <ac:chgData name="Giacomo Lanza" userId="a667e2f1-9331-4bb4-a47c-c008f0d0250f" providerId="ADAL" clId="{4492ECF0-39F2-4286-B471-D15CD9313AA7}" dt="2022-12-01T15:57:32.119" v="160" actId="20577"/>
            <ac:spMkLst>
              <pc:docMk/>
              <pc:sldMasterMk cId="3055565926" sldId="2147483672"/>
              <pc:sldLayoutMk cId="3350396923" sldId="2147483676"/>
              <ac:spMk id="5" creationId="{00000000-0000-0000-0000-000000000000}"/>
            </ac:spMkLst>
          </pc:spChg>
          <pc:picChg chg="add mod">
            <ac:chgData name="Giacomo Lanza" userId="a667e2f1-9331-4bb4-a47c-c008f0d0250f" providerId="ADAL" clId="{4492ECF0-39F2-4286-B471-D15CD9313AA7}" dt="2022-12-01T15:52:29.492" v="140"/>
            <ac:picMkLst>
              <pc:docMk/>
              <pc:sldMasterMk cId="3055565926" sldId="2147483672"/>
              <pc:sldLayoutMk cId="3350396923" sldId="2147483676"/>
              <ac:picMk id="8" creationId="{273E876E-A6A2-4ED0-A92F-43208048BCFE}"/>
            </ac:picMkLst>
          </pc:picChg>
          <pc:picChg chg="add mod">
            <ac:chgData name="Giacomo Lanza" userId="a667e2f1-9331-4bb4-a47c-c008f0d0250f" providerId="ADAL" clId="{4492ECF0-39F2-4286-B471-D15CD9313AA7}" dt="2022-12-01T17:01:08.730" v="881"/>
            <ac:picMkLst>
              <pc:docMk/>
              <pc:sldMasterMk cId="3055565926" sldId="2147483672"/>
              <pc:sldLayoutMk cId="3350396923" sldId="2147483676"/>
              <ac:picMk id="10" creationId="{CFC54678-56C9-47BA-8260-B876CCE047A6}"/>
            </ac:picMkLst>
          </pc:picChg>
          <pc:cxnChg chg="add mod">
            <ac:chgData name="Giacomo Lanza" userId="a667e2f1-9331-4bb4-a47c-c008f0d0250f" providerId="ADAL" clId="{4492ECF0-39F2-4286-B471-D15CD9313AA7}" dt="2022-12-01T17:00:05.452" v="871"/>
            <ac:cxnSpMkLst>
              <pc:docMk/>
              <pc:sldMasterMk cId="3055565926" sldId="2147483672"/>
              <pc:sldLayoutMk cId="3350396923" sldId="2147483676"/>
              <ac:cxnSpMk id="9" creationId="{DBD02485-2DE3-4AD2-B91E-4DEDAD9EFEFC}"/>
            </ac:cxnSpMkLst>
          </pc:cxnChg>
        </pc:sldLayoutChg>
        <pc:sldLayoutChg chg="addSp delSp modSp del mod">
          <pc:chgData name="Giacomo Lanza" userId="a667e2f1-9331-4bb4-a47c-c008f0d0250f" providerId="ADAL" clId="{4492ECF0-39F2-4286-B471-D15CD9313AA7}" dt="2022-12-01T16:33:55.620" v="436" actId="2696"/>
          <pc:sldLayoutMkLst>
            <pc:docMk/>
            <pc:sldMasterMk cId="3055565926" sldId="2147483672"/>
            <pc:sldLayoutMk cId="583998354" sldId="2147483677"/>
          </pc:sldLayoutMkLst>
          <pc:spChg chg="del mod">
            <ac:chgData name="Giacomo Lanza" userId="a667e2f1-9331-4bb4-a47c-c008f0d0250f" providerId="ADAL" clId="{4492ECF0-39F2-4286-B471-D15CD9313AA7}" dt="2022-12-01T16:33:27.258" v="433" actId="478"/>
            <ac:spMkLst>
              <pc:docMk/>
              <pc:sldMasterMk cId="3055565926" sldId="2147483672"/>
              <pc:sldLayoutMk cId="583998354" sldId="2147483677"/>
              <ac:spMk id="2" creationId="{00000000-0000-0000-0000-000000000000}"/>
            </ac:spMkLst>
          </pc:spChg>
          <pc:spChg chg="mod">
            <ac:chgData name="Giacomo Lanza" userId="a667e2f1-9331-4bb4-a47c-c008f0d0250f" providerId="ADAL" clId="{4492ECF0-39F2-4286-B471-D15CD9313AA7}" dt="2022-12-01T15:57:35.548" v="162" actId="20577"/>
            <ac:spMkLst>
              <pc:docMk/>
              <pc:sldMasterMk cId="3055565926" sldId="2147483672"/>
              <pc:sldLayoutMk cId="583998354" sldId="2147483677"/>
              <ac:spMk id="7" creationId="{00000000-0000-0000-0000-000000000000}"/>
            </ac:spMkLst>
          </pc:spChg>
          <pc:spChg chg="add mod">
            <ac:chgData name="Giacomo Lanza" userId="a667e2f1-9331-4bb4-a47c-c008f0d0250f" providerId="ADAL" clId="{4492ECF0-39F2-4286-B471-D15CD9313AA7}" dt="2022-12-01T16:33:27.983" v="434"/>
            <ac:spMkLst>
              <pc:docMk/>
              <pc:sldMasterMk cId="3055565926" sldId="2147483672"/>
              <pc:sldLayoutMk cId="583998354" sldId="2147483677"/>
              <ac:spMk id="11" creationId="{E9F91A96-932F-4184-AAE6-FA5DD1407047}"/>
            </ac:spMkLst>
          </pc:spChg>
          <pc:picChg chg="add mod">
            <ac:chgData name="Giacomo Lanza" userId="a667e2f1-9331-4bb4-a47c-c008f0d0250f" providerId="ADAL" clId="{4492ECF0-39F2-4286-B471-D15CD9313AA7}" dt="2022-12-01T15:52:31.748" v="141"/>
            <ac:picMkLst>
              <pc:docMk/>
              <pc:sldMasterMk cId="3055565926" sldId="2147483672"/>
              <pc:sldLayoutMk cId="583998354" sldId="2147483677"/>
              <ac:picMk id="10" creationId="{D892D8CC-EBA8-4EA4-AF4F-C8FDF92458E1}"/>
            </ac:picMkLst>
          </pc:picChg>
        </pc:sldLayoutChg>
        <pc:sldLayoutChg chg="addSp modSp mod">
          <pc:chgData name="Giacomo Lanza" userId="a667e2f1-9331-4bb4-a47c-c008f0d0250f" providerId="ADAL" clId="{4492ECF0-39F2-4286-B471-D15CD9313AA7}" dt="2022-12-01T17:00:07.735" v="872"/>
          <pc:sldLayoutMkLst>
            <pc:docMk/>
            <pc:sldMasterMk cId="3055565926" sldId="2147483672"/>
            <pc:sldLayoutMk cId="1826692130" sldId="2147483678"/>
          </pc:sldLayoutMkLst>
          <pc:spChg chg="mod">
            <ac:chgData name="Giacomo Lanza" userId="a667e2f1-9331-4bb4-a47c-c008f0d0250f" providerId="ADAL" clId="{4492ECF0-39F2-4286-B471-D15CD9313AA7}" dt="2022-12-01T15:57:39.552" v="164" actId="20577"/>
            <ac:spMkLst>
              <pc:docMk/>
              <pc:sldMasterMk cId="3055565926" sldId="2147483672"/>
              <pc:sldLayoutMk cId="1826692130" sldId="2147483678"/>
              <ac:spMk id="3" creationId="{00000000-0000-0000-0000-000000000000}"/>
            </ac:spMkLst>
          </pc:spChg>
          <pc:picChg chg="add mod">
            <ac:chgData name="Giacomo Lanza" userId="a667e2f1-9331-4bb4-a47c-c008f0d0250f" providerId="ADAL" clId="{4492ECF0-39F2-4286-B471-D15CD9313AA7}" dt="2022-12-01T15:52:33.901" v="142"/>
            <ac:picMkLst>
              <pc:docMk/>
              <pc:sldMasterMk cId="3055565926" sldId="2147483672"/>
              <pc:sldLayoutMk cId="1826692130" sldId="2147483678"/>
              <ac:picMk id="6" creationId="{8BE823EA-8967-48AD-9A88-76CF2499821C}"/>
            </ac:picMkLst>
          </pc:picChg>
          <pc:cxnChg chg="add mod">
            <ac:chgData name="Giacomo Lanza" userId="a667e2f1-9331-4bb4-a47c-c008f0d0250f" providerId="ADAL" clId="{4492ECF0-39F2-4286-B471-D15CD9313AA7}" dt="2022-12-01T17:00:07.735" v="872"/>
            <ac:cxnSpMkLst>
              <pc:docMk/>
              <pc:sldMasterMk cId="3055565926" sldId="2147483672"/>
              <pc:sldLayoutMk cId="1826692130" sldId="2147483678"/>
              <ac:cxnSpMk id="7" creationId="{E0F63A6A-21D6-4927-A3A4-2708F0FEA46A}"/>
            </ac:cxnSpMkLst>
          </pc:cxnChg>
        </pc:sldLayoutChg>
        <pc:sldLayoutChg chg="addSp modSp">
          <pc:chgData name="Giacomo Lanza" userId="a667e2f1-9331-4bb4-a47c-c008f0d0250f" providerId="ADAL" clId="{4492ECF0-39F2-4286-B471-D15CD9313AA7}" dt="2022-12-01T15:52:35.852" v="143"/>
          <pc:sldLayoutMkLst>
            <pc:docMk/>
            <pc:sldMasterMk cId="3055565926" sldId="2147483672"/>
            <pc:sldLayoutMk cId="3558505930" sldId="2147483679"/>
          </pc:sldLayoutMkLst>
          <pc:picChg chg="add mod">
            <ac:chgData name="Giacomo Lanza" userId="a667e2f1-9331-4bb4-a47c-c008f0d0250f" providerId="ADAL" clId="{4492ECF0-39F2-4286-B471-D15CD9313AA7}" dt="2022-12-01T15:52:35.852" v="143"/>
            <ac:picMkLst>
              <pc:docMk/>
              <pc:sldMasterMk cId="3055565926" sldId="2147483672"/>
              <pc:sldLayoutMk cId="3558505930" sldId="2147483679"/>
              <ac:picMk id="5" creationId="{E8F8A206-A3B5-41CE-93A9-7528D00CCEE3}"/>
            </ac:picMkLst>
          </pc:picChg>
        </pc:sldLayoutChg>
        <pc:sldLayoutChg chg="addSp modSp mod">
          <pc:chgData name="Giacomo Lanza" userId="a667e2f1-9331-4bb4-a47c-c008f0d0250f" providerId="ADAL" clId="{4492ECF0-39F2-4286-B471-D15CD9313AA7}" dt="2022-12-01T16:36:16.790" v="457" actId="14100"/>
          <pc:sldLayoutMkLst>
            <pc:docMk/>
            <pc:sldMasterMk cId="3055565926" sldId="2147483672"/>
            <pc:sldLayoutMk cId="782179100" sldId="2147483680"/>
          </pc:sldLayoutMkLst>
          <pc:spChg chg="mod">
            <ac:chgData name="Giacomo Lanza" userId="a667e2f1-9331-4bb4-a47c-c008f0d0250f" providerId="ADAL" clId="{4492ECF0-39F2-4286-B471-D15CD9313AA7}" dt="2022-12-01T16:36:14.174" v="456" actId="14100"/>
            <ac:spMkLst>
              <pc:docMk/>
              <pc:sldMasterMk cId="3055565926" sldId="2147483672"/>
              <pc:sldLayoutMk cId="782179100" sldId="2147483680"/>
              <ac:spMk id="2" creationId="{00000000-0000-0000-0000-000000000000}"/>
            </ac:spMkLst>
          </pc:spChg>
          <pc:spChg chg="mod">
            <ac:chgData name="Giacomo Lanza" userId="a667e2f1-9331-4bb4-a47c-c008f0d0250f" providerId="ADAL" clId="{4492ECF0-39F2-4286-B471-D15CD9313AA7}" dt="2022-12-01T16:34:04.308" v="437" actId="14100"/>
            <ac:spMkLst>
              <pc:docMk/>
              <pc:sldMasterMk cId="3055565926" sldId="2147483672"/>
              <pc:sldLayoutMk cId="782179100" sldId="2147483680"/>
              <ac:spMk id="3" creationId="{00000000-0000-0000-0000-000000000000}"/>
            </ac:spMkLst>
          </pc:spChg>
          <pc:spChg chg="mod">
            <ac:chgData name="Giacomo Lanza" userId="a667e2f1-9331-4bb4-a47c-c008f0d0250f" providerId="ADAL" clId="{4492ECF0-39F2-4286-B471-D15CD9313AA7}" dt="2022-12-01T16:36:16.790" v="457" actId="14100"/>
            <ac:spMkLst>
              <pc:docMk/>
              <pc:sldMasterMk cId="3055565926" sldId="2147483672"/>
              <pc:sldLayoutMk cId="782179100" sldId="2147483680"/>
              <ac:spMk id="4" creationId="{00000000-0000-0000-0000-000000000000}"/>
            </ac:spMkLst>
          </pc:spChg>
          <pc:spChg chg="mod">
            <ac:chgData name="Giacomo Lanza" userId="a667e2f1-9331-4bb4-a47c-c008f0d0250f" providerId="ADAL" clId="{4492ECF0-39F2-4286-B471-D15CD9313AA7}" dt="2022-12-01T15:57:44.155" v="166" actId="20577"/>
            <ac:spMkLst>
              <pc:docMk/>
              <pc:sldMasterMk cId="3055565926" sldId="2147483672"/>
              <pc:sldLayoutMk cId="782179100" sldId="2147483680"/>
              <ac:spMk id="5" creationId="{00000000-0000-0000-0000-000000000000}"/>
            </ac:spMkLst>
          </pc:spChg>
          <pc:picChg chg="add mod">
            <ac:chgData name="Giacomo Lanza" userId="a667e2f1-9331-4bb4-a47c-c008f0d0250f" providerId="ADAL" clId="{4492ECF0-39F2-4286-B471-D15CD9313AA7}" dt="2022-12-01T15:52:37.838" v="144"/>
            <ac:picMkLst>
              <pc:docMk/>
              <pc:sldMasterMk cId="3055565926" sldId="2147483672"/>
              <pc:sldLayoutMk cId="782179100" sldId="2147483680"/>
              <ac:picMk id="8" creationId="{A0EFBAC1-D446-42A5-8A3E-9067B174463F}"/>
            </ac:picMkLst>
          </pc:picChg>
        </pc:sldLayoutChg>
        <pc:sldLayoutChg chg="addSp modSp mod">
          <pc:chgData name="Giacomo Lanza" userId="a667e2f1-9331-4bb4-a47c-c008f0d0250f" providerId="ADAL" clId="{4492ECF0-39F2-4286-B471-D15CD9313AA7}" dt="2022-12-01T16:36:31.981" v="459" actId="14100"/>
          <pc:sldLayoutMkLst>
            <pc:docMk/>
            <pc:sldMasterMk cId="3055565926" sldId="2147483672"/>
            <pc:sldLayoutMk cId="3647365494" sldId="2147483681"/>
          </pc:sldLayoutMkLst>
          <pc:spChg chg="mod">
            <ac:chgData name="Giacomo Lanza" userId="a667e2f1-9331-4bb4-a47c-c008f0d0250f" providerId="ADAL" clId="{4492ECF0-39F2-4286-B471-D15CD9313AA7}" dt="2022-12-01T16:36:27.910" v="458" actId="14100"/>
            <ac:spMkLst>
              <pc:docMk/>
              <pc:sldMasterMk cId="3055565926" sldId="2147483672"/>
              <pc:sldLayoutMk cId="3647365494" sldId="2147483681"/>
              <ac:spMk id="2" creationId="{00000000-0000-0000-0000-000000000000}"/>
            </ac:spMkLst>
          </pc:spChg>
          <pc:spChg chg="mod">
            <ac:chgData name="Giacomo Lanza" userId="a667e2f1-9331-4bb4-a47c-c008f0d0250f" providerId="ADAL" clId="{4492ECF0-39F2-4286-B471-D15CD9313AA7}" dt="2022-12-01T16:34:10.389" v="438" actId="14100"/>
            <ac:spMkLst>
              <pc:docMk/>
              <pc:sldMasterMk cId="3055565926" sldId="2147483672"/>
              <pc:sldLayoutMk cId="3647365494" sldId="2147483681"/>
              <ac:spMk id="3" creationId="{00000000-0000-0000-0000-000000000000}"/>
            </ac:spMkLst>
          </pc:spChg>
          <pc:spChg chg="mod">
            <ac:chgData name="Giacomo Lanza" userId="a667e2f1-9331-4bb4-a47c-c008f0d0250f" providerId="ADAL" clId="{4492ECF0-39F2-4286-B471-D15CD9313AA7}" dt="2022-12-01T16:36:31.981" v="459" actId="14100"/>
            <ac:spMkLst>
              <pc:docMk/>
              <pc:sldMasterMk cId="3055565926" sldId="2147483672"/>
              <pc:sldLayoutMk cId="3647365494" sldId="2147483681"/>
              <ac:spMk id="4" creationId="{00000000-0000-0000-0000-000000000000}"/>
            </ac:spMkLst>
          </pc:spChg>
          <pc:spChg chg="mod">
            <ac:chgData name="Giacomo Lanza" userId="a667e2f1-9331-4bb4-a47c-c008f0d0250f" providerId="ADAL" clId="{4492ECF0-39F2-4286-B471-D15CD9313AA7}" dt="2022-12-01T15:57:48.322" v="168" actId="20577"/>
            <ac:spMkLst>
              <pc:docMk/>
              <pc:sldMasterMk cId="3055565926" sldId="2147483672"/>
              <pc:sldLayoutMk cId="3647365494" sldId="2147483681"/>
              <ac:spMk id="5" creationId="{00000000-0000-0000-0000-000000000000}"/>
            </ac:spMkLst>
          </pc:spChg>
          <pc:picChg chg="add mod">
            <ac:chgData name="Giacomo Lanza" userId="a667e2f1-9331-4bb4-a47c-c008f0d0250f" providerId="ADAL" clId="{4492ECF0-39F2-4286-B471-D15CD9313AA7}" dt="2022-12-01T15:52:40.277" v="145"/>
            <ac:picMkLst>
              <pc:docMk/>
              <pc:sldMasterMk cId="3055565926" sldId="2147483672"/>
              <pc:sldLayoutMk cId="3647365494" sldId="2147483681"/>
              <ac:picMk id="8" creationId="{5CA735C8-6EB5-4246-AC7A-1E45D88260DD}"/>
            </ac:picMkLst>
          </pc:picChg>
        </pc:sldLayoutChg>
        <pc:sldLayoutChg chg="addSp modSp mod">
          <pc:chgData name="Giacomo Lanza" userId="a667e2f1-9331-4bb4-a47c-c008f0d0250f" providerId="ADAL" clId="{4492ECF0-39F2-4286-B471-D15CD9313AA7}" dt="2022-12-01T17:01:00.854" v="880" actId="14100"/>
          <pc:sldLayoutMkLst>
            <pc:docMk/>
            <pc:sldMasterMk cId="3055565926" sldId="2147483672"/>
            <pc:sldLayoutMk cId="1463443432" sldId="2147483682"/>
          </pc:sldLayoutMkLst>
          <pc:spChg chg="mod">
            <ac:chgData name="Giacomo Lanza" userId="a667e2f1-9331-4bb4-a47c-c008f0d0250f" providerId="ADAL" clId="{4492ECF0-39F2-4286-B471-D15CD9313AA7}" dt="2022-12-01T15:57:52.181" v="170" actId="20577"/>
            <ac:spMkLst>
              <pc:docMk/>
              <pc:sldMasterMk cId="3055565926" sldId="2147483672"/>
              <pc:sldLayoutMk cId="1463443432" sldId="2147483682"/>
              <ac:spMk id="4" creationId="{00000000-0000-0000-0000-000000000000}"/>
            </ac:spMkLst>
          </pc:spChg>
          <pc:picChg chg="add mod">
            <ac:chgData name="Giacomo Lanza" userId="a667e2f1-9331-4bb4-a47c-c008f0d0250f" providerId="ADAL" clId="{4492ECF0-39F2-4286-B471-D15CD9313AA7}" dt="2022-12-01T15:52:42.202" v="146"/>
            <ac:picMkLst>
              <pc:docMk/>
              <pc:sldMasterMk cId="3055565926" sldId="2147483672"/>
              <pc:sldLayoutMk cId="1463443432" sldId="2147483682"/>
              <ac:picMk id="7" creationId="{52879C05-1DE4-48A6-B378-4B01CC747E19}"/>
            </ac:picMkLst>
          </pc:picChg>
          <pc:picChg chg="add mod">
            <ac:chgData name="Giacomo Lanza" userId="a667e2f1-9331-4bb4-a47c-c008f0d0250f" providerId="ADAL" clId="{4492ECF0-39F2-4286-B471-D15CD9313AA7}" dt="2022-12-01T17:01:00.854" v="880" actId="14100"/>
            <ac:picMkLst>
              <pc:docMk/>
              <pc:sldMasterMk cId="3055565926" sldId="2147483672"/>
              <pc:sldLayoutMk cId="1463443432" sldId="2147483682"/>
              <ac:picMk id="9" creationId="{51BC9F43-940F-410E-A931-C40B1427D6C4}"/>
            </ac:picMkLst>
          </pc:picChg>
          <pc:cxnChg chg="add mod">
            <ac:chgData name="Giacomo Lanza" userId="a667e2f1-9331-4bb4-a47c-c008f0d0250f" providerId="ADAL" clId="{4492ECF0-39F2-4286-B471-D15CD9313AA7}" dt="2022-12-01T17:00:11.678" v="873"/>
            <ac:cxnSpMkLst>
              <pc:docMk/>
              <pc:sldMasterMk cId="3055565926" sldId="2147483672"/>
              <pc:sldLayoutMk cId="1463443432" sldId="2147483682"/>
              <ac:cxnSpMk id="8" creationId="{4335EF08-2D3E-4358-89E7-96FBC18EB488}"/>
            </ac:cxnSpMkLst>
          </pc:cxnChg>
        </pc:sldLayoutChg>
        <pc:sldLayoutChg chg="addSp modSp mod">
          <pc:chgData name="Giacomo Lanza" userId="a667e2f1-9331-4bb4-a47c-c008f0d0250f" providerId="ADAL" clId="{4492ECF0-39F2-4286-B471-D15CD9313AA7}" dt="2022-12-01T17:00:42.034" v="877" actId="14861"/>
          <pc:sldLayoutMkLst>
            <pc:docMk/>
            <pc:sldMasterMk cId="3055565926" sldId="2147483672"/>
            <pc:sldLayoutMk cId="2321967680" sldId="2147483683"/>
          </pc:sldLayoutMkLst>
          <pc:spChg chg="mod">
            <ac:chgData name="Giacomo Lanza" userId="a667e2f1-9331-4bb4-a47c-c008f0d0250f" providerId="ADAL" clId="{4492ECF0-39F2-4286-B471-D15CD9313AA7}" dt="2022-12-01T16:35:55.214" v="454" actId="14100"/>
            <ac:spMkLst>
              <pc:docMk/>
              <pc:sldMasterMk cId="3055565926" sldId="2147483672"/>
              <pc:sldLayoutMk cId="2321967680" sldId="2147483683"/>
              <ac:spMk id="2" creationId="{00000000-0000-0000-0000-000000000000}"/>
            </ac:spMkLst>
          </pc:spChg>
          <pc:spChg chg="mod">
            <ac:chgData name="Giacomo Lanza" userId="a667e2f1-9331-4bb4-a47c-c008f0d0250f" providerId="ADAL" clId="{4492ECF0-39F2-4286-B471-D15CD9313AA7}" dt="2022-12-01T16:35:59.358" v="455" actId="14100"/>
            <ac:spMkLst>
              <pc:docMk/>
              <pc:sldMasterMk cId="3055565926" sldId="2147483672"/>
              <pc:sldLayoutMk cId="2321967680" sldId="2147483683"/>
              <ac:spMk id="3" creationId="{00000000-0000-0000-0000-000000000000}"/>
            </ac:spMkLst>
          </pc:spChg>
          <pc:spChg chg="mod">
            <ac:chgData name="Giacomo Lanza" userId="a667e2f1-9331-4bb4-a47c-c008f0d0250f" providerId="ADAL" clId="{4492ECF0-39F2-4286-B471-D15CD9313AA7}" dt="2022-12-01T15:57:56.134" v="172" actId="20577"/>
            <ac:spMkLst>
              <pc:docMk/>
              <pc:sldMasterMk cId="3055565926" sldId="2147483672"/>
              <pc:sldLayoutMk cId="2321967680" sldId="2147483683"/>
              <ac:spMk id="4" creationId="{00000000-0000-0000-0000-000000000000}"/>
            </ac:spMkLst>
          </pc:spChg>
          <pc:picChg chg="add mod">
            <ac:chgData name="Giacomo Lanza" userId="a667e2f1-9331-4bb4-a47c-c008f0d0250f" providerId="ADAL" clId="{4492ECF0-39F2-4286-B471-D15CD9313AA7}" dt="2022-12-01T16:35:35.071" v="451" actId="1076"/>
            <ac:picMkLst>
              <pc:docMk/>
              <pc:sldMasterMk cId="3055565926" sldId="2147483672"/>
              <pc:sldLayoutMk cId="2321967680" sldId="2147483683"/>
              <ac:picMk id="7" creationId="{B90DF36F-6083-416C-92AF-2BCDEA53AC3D}"/>
            </ac:picMkLst>
          </pc:picChg>
          <pc:cxnChg chg="add mod">
            <ac:chgData name="Giacomo Lanza" userId="a667e2f1-9331-4bb4-a47c-c008f0d0250f" providerId="ADAL" clId="{4492ECF0-39F2-4286-B471-D15CD9313AA7}" dt="2022-12-01T17:00:42.034" v="877" actId="14861"/>
            <ac:cxnSpMkLst>
              <pc:docMk/>
              <pc:sldMasterMk cId="3055565926" sldId="2147483672"/>
              <pc:sldLayoutMk cId="2321967680" sldId="2147483683"/>
              <ac:cxnSpMk id="8" creationId="{20EEED33-FD77-4FF6-93C9-92167278F2AB}"/>
            </ac:cxnSpMkLst>
          </pc:cxnChg>
        </pc:sldLayoutChg>
        <pc:sldLayoutChg chg="addSp delSp modSp new mod setBg">
          <pc:chgData name="Giacomo Lanza" userId="a667e2f1-9331-4bb4-a47c-c008f0d0250f" providerId="ADAL" clId="{4492ECF0-39F2-4286-B471-D15CD9313AA7}" dt="2022-12-01T16:52:33.603" v="669" actId="14100"/>
          <pc:sldLayoutMkLst>
            <pc:docMk/>
            <pc:sldMasterMk cId="3055565926" sldId="2147483672"/>
            <pc:sldLayoutMk cId="3891314854" sldId="2147483684"/>
          </pc:sldLayoutMkLst>
          <pc:spChg chg="del mod">
            <ac:chgData name="Giacomo Lanza" userId="a667e2f1-9331-4bb4-a47c-c008f0d0250f" providerId="ADAL" clId="{4492ECF0-39F2-4286-B471-D15CD9313AA7}" dt="2022-12-01T16:06:03.983" v="256" actId="478"/>
            <ac:spMkLst>
              <pc:docMk/>
              <pc:sldMasterMk cId="3055565926" sldId="2147483672"/>
              <pc:sldLayoutMk cId="3891314854" sldId="2147483684"/>
              <ac:spMk id="2" creationId="{AC327332-3BDC-44E6-8151-45B4E431963B}"/>
            </ac:spMkLst>
          </pc:spChg>
          <pc:spChg chg="del">
            <ac:chgData name="Giacomo Lanza" userId="a667e2f1-9331-4bb4-a47c-c008f0d0250f" providerId="ADAL" clId="{4492ECF0-39F2-4286-B471-D15CD9313AA7}" dt="2022-12-01T16:00:04.167" v="181" actId="478"/>
            <ac:spMkLst>
              <pc:docMk/>
              <pc:sldMasterMk cId="3055565926" sldId="2147483672"/>
              <pc:sldLayoutMk cId="3891314854" sldId="2147483684"/>
              <ac:spMk id="3" creationId="{ECF04054-72B6-4FF5-9EA2-CA34BB23774F}"/>
            </ac:spMkLst>
          </pc:spChg>
          <pc:spChg chg="del">
            <ac:chgData name="Giacomo Lanza" userId="a667e2f1-9331-4bb4-a47c-c008f0d0250f" providerId="ADAL" clId="{4492ECF0-39F2-4286-B471-D15CD9313AA7}" dt="2022-12-01T16:00:05.413" v="182" actId="478"/>
            <ac:spMkLst>
              <pc:docMk/>
              <pc:sldMasterMk cId="3055565926" sldId="2147483672"/>
              <pc:sldLayoutMk cId="3891314854" sldId="2147483684"/>
              <ac:spMk id="4" creationId="{EB7F49AB-CDF3-463C-A2B7-FADFA8CBF470}"/>
            </ac:spMkLst>
          </pc:spChg>
          <pc:spChg chg="del">
            <ac:chgData name="Giacomo Lanza" userId="a667e2f1-9331-4bb4-a47c-c008f0d0250f" providerId="ADAL" clId="{4492ECF0-39F2-4286-B471-D15CD9313AA7}" dt="2022-12-01T16:00:06.797" v="183" actId="478"/>
            <ac:spMkLst>
              <pc:docMk/>
              <pc:sldMasterMk cId="3055565926" sldId="2147483672"/>
              <pc:sldLayoutMk cId="3891314854" sldId="2147483684"/>
              <ac:spMk id="5" creationId="{68E51EB1-02D5-45EC-990B-6950DEAE7224}"/>
            </ac:spMkLst>
          </pc:spChg>
          <pc:spChg chg="add del mod">
            <ac:chgData name="Giacomo Lanza" userId="a667e2f1-9331-4bb4-a47c-c008f0d0250f" providerId="ADAL" clId="{4492ECF0-39F2-4286-B471-D15CD9313AA7}" dt="2022-12-01T16:11:52.937" v="321" actId="478"/>
            <ac:spMkLst>
              <pc:docMk/>
              <pc:sldMasterMk cId="3055565926" sldId="2147483672"/>
              <pc:sldLayoutMk cId="3891314854" sldId="2147483684"/>
              <ac:spMk id="6" creationId="{8CAAF003-EABB-4CA7-9B95-89200D38C4AD}"/>
            </ac:spMkLst>
          </pc:spChg>
          <pc:spChg chg="add del mod">
            <ac:chgData name="Giacomo Lanza" userId="a667e2f1-9331-4bb4-a47c-c008f0d0250f" providerId="ADAL" clId="{4492ECF0-39F2-4286-B471-D15CD9313AA7}" dt="2022-12-01T16:01:18.432" v="191" actId="478"/>
            <ac:spMkLst>
              <pc:docMk/>
              <pc:sldMasterMk cId="3055565926" sldId="2147483672"/>
              <pc:sldLayoutMk cId="3891314854" sldId="2147483684"/>
              <ac:spMk id="9" creationId="{6EB3A9F2-0DBE-45EB-8857-52BB7870468F}"/>
            </ac:spMkLst>
          </pc:spChg>
          <pc:spChg chg="add del mod">
            <ac:chgData name="Giacomo Lanza" userId="a667e2f1-9331-4bb4-a47c-c008f0d0250f" providerId="ADAL" clId="{4492ECF0-39F2-4286-B471-D15CD9313AA7}" dt="2022-12-01T16:02:35.411" v="201"/>
            <ac:spMkLst>
              <pc:docMk/>
              <pc:sldMasterMk cId="3055565926" sldId="2147483672"/>
              <pc:sldLayoutMk cId="3891314854" sldId="2147483684"/>
              <ac:spMk id="11" creationId="{DB647F97-D9DE-4BF7-A80C-4705E7129334}"/>
            </ac:spMkLst>
          </pc:spChg>
          <pc:spChg chg="add del mod">
            <ac:chgData name="Giacomo Lanza" userId="a667e2f1-9331-4bb4-a47c-c008f0d0250f" providerId="ADAL" clId="{4492ECF0-39F2-4286-B471-D15CD9313AA7}" dt="2022-12-01T16:02:35.411" v="201"/>
            <ac:spMkLst>
              <pc:docMk/>
              <pc:sldMasterMk cId="3055565926" sldId="2147483672"/>
              <pc:sldLayoutMk cId="3891314854" sldId="2147483684"/>
              <ac:spMk id="12" creationId="{5660EC17-65A1-43DC-8E69-FB2E672338EB}"/>
            </ac:spMkLst>
          </pc:spChg>
          <pc:spChg chg="add del mod">
            <ac:chgData name="Giacomo Lanza" userId="a667e2f1-9331-4bb4-a47c-c008f0d0250f" providerId="ADAL" clId="{4492ECF0-39F2-4286-B471-D15CD9313AA7}" dt="2022-12-01T16:02:35.411" v="201"/>
            <ac:spMkLst>
              <pc:docMk/>
              <pc:sldMasterMk cId="3055565926" sldId="2147483672"/>
              <pc:sldLayoutMk cId="3891314854" sldId="2147483684"/>
              <ac:spMk id="13" creationId="{E34EE884-113D-4A4B-BA70-CC1EBAB28E13}"/>
            </ac:spMkLst>
          </pc:spChg>
          <pc:spChg chg="add del mod">
            <ac:chgData name="Giacomo Lanza" userId="a667e2f1-9331-4bb4-a47c-c008f0d0250f" providerId="ADAL" clId="{4492ECF0-39F2-4286-B471-D15CD9313AA7}" dt="2022-12-01T16:46:31.649" v="562" actId="478"/>
            <ac:spMkLst>
              <pc:docMk/>
              <pc:sldMasterMk cId="3055565926" sldId="2147483672"/>
              <pc:sldLayoutMk cId="3891314854" sldId="2147483684"/>
              <ac:spMk id="14" creationId="{1CABE90D-6838-4D51-B37A-C7CB3BE9813A}"/>
            </ac:spMkLst>
          </pc:spChg>
          <pc:spChg chg="add mod">
            <ac:chgData name="Giacomo Lanza" userId="a667e2f1-9331-4bb4-a47c-c008f0d0250f" providerId="ADAL" clId="{4492ECF0-39F2-4286-B471-D15CD9313AA7}" dt="2022-12-01T16:11:53.449" v="322"/>
            <ac:spMkLst>
              <pc:docMk/>
              <pc:sldMasterMk cId="3055565926" sldId="2147483672"/>
              <pc:sldLayoutMk cId="3891314854" sldId="2147483684"/>
              <ac:spMk id="15" creationId="{C0584D26-B7A2-4596-A1EB-A3228A73EBCB}"/>
            </ac:spMkLst>
          </pc:spChg>
          <pc:spChg chg="add mod">
            <ac:chgData name="Giacomo Lanza" userId="a667e2f1-9331-4bb4-a47c-c008f0d0250f" providerId="ADAL" clId="{4492ECF0-39F2-4286-B471-D15CD9313AA7}" dt="2022-12-01T16:52:10.936" v="663" actId="122"/>
            <ac:spMkLst>
              <pc:docMk/>
              <pc:sldMasterMk cId="3055565926" sldId="2147483672"/>
              <pc:sldLayoutMk cId="3891314854" sldId="2147483684"/>
              <ac:spMk id="16" creationId="{0FE1A786-B57D-4B72-BF60-823C2CD1F120}"/>
            </ac:spMkLst>
          </pc:spChg>
          <pc:spChg chg="add mod">
            <ac:chgData name="Giacomo Lanza" userId="a667e2f1-9331-4bb4-a47c-c008f0d0250f" providerId="ADAL" clId="{4492ECF0-39F2-4286-B471-D15CD9313AA7}" dt="2022-12-01T16:52:33.603" v="669" actId="14100"/>
            <ac:spMkLst>
              <pc:docMk/>
              <pc:sldMasterMk cId="3055565926" sldId="2147483672"/>
              <pc:sldLayoutMk cId="3891314854" sldId="2147483684"/>
              <ac:spMk id="17" creationId="{4297D3DF-C5E1-4093-922E-7DBBD43D81BF}"/>
            </ac:spMkLst>
          </pc:spChg>
          <pc:picChg chg="add mod">
            <ac:chgData name="Giacomo Lanza" userId="a667e2f1-9331-4bb4-a47c-c008f0d0250f" providerId="ADAL" clId="{4492ECF0-39F2-4286-B471-D15CD9313AA7}" dt="2022-12-01T16:00:07.762" v="184"/>
            <ac:picMkLst>
              <pc:docMk/>
              <pc:sldMasterMk cId="3055565926" sldId="2147483672"/>
              <pc:sldLayoutMk cId="3891314854" sldId="2147483684"/>
              <ac:picMk id="7" creationId="{E481B74B-3431-464B-A69D-F11ACEE9171F}"/>
            </ac:picMkLst>
          </pc:picChg>
          <pc:picChg chg="add del mod">
            <ac:chgData name="Giacomo Lanza" userId="a667e2f1-9331-4bb4-a47c-c008f0d0250f" providerId="ADAL" clId="{4492ECF0-39F2-4286-B471-D15CD9313AA7}" dt="2022-12-01T16:51:30.742" v="660" actId="1036"/>
            <ac:picMkLst>
              <pc:docMk/>
              <pc:sldMasterMk cId="3055565926" sldId="2147483672"/>
              <pc:sldLayoutMk cId="3891314854" sldId="2147483684"/>
              <ac:picMk id="8" creationId="{28B332D1-D949-4791-BD75-72A38BA46925}"/>
            </ac:picMkLst>
          </pc:picChg>
          <pc:picChg chg="add del mod">
            <ac:chgData name="Giacomo Lanza" userId="a667e2f1-9331-4bb4-a47c-c008f0d0250f" providerId="ADAL" clId="{4492ECF0-39F2-4286-B471-D15CD9313AA7}" dt="2022-12-01T16:06:15.354" v="258" actId="478"/>
            <ac:picMkLst>
              <pc:docMk/>
              <pc:sldMasterMk cId="3055565926" sldId="2147483672"/>
              <pc:sldLayoutMk cId="3891314854" sldId="2147483684"/>
              <ac:picMk id="10" creationId="{BA8BA0C4-AEE7-492F-B013-E2020056C3F7}"/>
            </ac:picMkLst>
          </pc:picChg>
        </pc:sldLayoutChg>
      </pc:sldMasterChg>
    </pc:docChg>
  </pc:docChgLst>
  <pc:docChgLst>
    <pc:chgData name="Dario Pilori" userId="S::d.pilori_inrim.onmicrosoft.com#ext#@npl.co.uk::e6a9177b-1528-4abe-89e9-3d1083164398" providerId="AD" clId="Web-{0684254D-0771-C89C-09A6-B7C146F90A8F}"/>
    <pc:docChg chg="">
      <pc:chgData name="Dario Pilori" userId="S::d.pilori_inrim.onmicrosoft.com#ext#@npl.co.uk::e6a9177b-1528-4abe-89e9-3d1083164398" providerId="AD" clId="Web-{0684254D-0771-C89C-09A6-B7C146F90A8F}" dt="2022-12-09T10:15:51.101" v="0"/>
      <pc:docMkLst>
        <pc:docMk/>
      </pc:docMkLst>
      <pc:sldChg chg="modCm">
        <pc:chgData name="Dario Pilori" userId="S::d.pilori_inrim.onmicrosoft.com#ext#@npl.co.uk::e6a9177b-1528-4abe-89e9-3d1083164398" providerId="AD" clId="Web-{0684254D-0771-C89C-09A6-B7C146F90A8F}" dt="2022-12-09T10:15:51.101" v="0"/>
        <pc:sldMkLst>
          <pc:docMk/>
          <pc:sldMk cId="1115985716" sldId="257"/>
        </pc:sldMkLst>
      </pc:sldChg>
    </pc:docChg>
  </pc:docChgLst>
  <pc:docChgLst>
    <pc:chgData name="Anne-Sophie Piette (FOD Economie - SPF Economie)" userId="S::annesophie.piette_economie.fgov.be#ext#@npl.co.uk::45764f6f-098c-4d9c-90ae-76e80563a2e0" providerId="AD" clId="Web-{AE853D24-1829-2E80-9600-A330AEC2152D}"/>
    <pc:docChg chg="mod modSld modMainMaster">
      <pc:chgData name="Anne-Sophie Piette (FOD Economie - SPF Economie)" userId="S::annesophie.piette_economie.fgov.be#ext#@npl.co.uk::45764f6f-098c-4d9c-90ae-76e80563a2e0" providerId="AD" clId="Web-{AE853D24-1829-2E80-9600-A330AEC2152D}" dt="2022-08-22T07:29:57.850" v="74"/>
      <pc:docMkLst>
        <pc:docMk/>
      </pc:docMkLst>
      <pc:sldChg chg="addSp modSp">
        <pc:chgData name="Anne-Sophie Piette (FOD Economie - SPF Economie)" userId="S::annesophie.piette_economie.fgov.be#ext#@npl.co.uk::45764f6f-098c-4d9c-90ae-76e80563a2e0" providerId="AD" clId="Web-{AE853D24-1829-2E80-9600-A330AEC2152D}" dt="2022-08-22T07:29:26.725" v="56"/>
        <pc:sldMkLst>
          <pc:docMk/>
          <pc:sldMk cId="1115985716" sldId="257"/>
        </pc:sldMkLst>
        <pc:spChg chg="add mod">
          <ac:chgData name="Anne-Sophie Piette (FOD Economie - SPF Economie)" userId="S::annesophie.piette_economie.fgov.be#ext#@npl.co.uk::45764f6f-098c-4d9c-90ae-76e80563a2e0" providerId="AD" clId="Web-{AE853D24-1829-2E80-9600-A330AEC2152D}" dt="2022-08-22T07:29:26.725" v="56"/>
          <ac:spMkLst>
            <pc:docMk/>
            <pc:sldMk cId="1115985716" sldId="257"/>
            <ac:spMk id="5" creationId="{D25B98D1-7CC0-3CF6-6A9D-8DB31524F2BF}"/>
          </ac:spMkLst>
        </pc:spChg>
        <pc:spChg chg="add mod">
          <ac:chgData name="Anne-Sophie Piette (FOD Economie - SPF Economie)" userId="S::annesophie.piette_economie.fgov.be#ext#@npl.co.uk::45764f6f-098c-4d9c-90ae-76e80563a2e0" providerId="AD" clId="Web-{AE853D24-1829-2E80-9600-A330AEC2152D}" dt="2022-08-22T07:25:42.469" v="1"/>
          <ac:spMkLst>
            <pc:docMk/>
            <pc:sldMk cId="1115985716" sldId="257"/>
            <ac:spMk id="6" creationId="{C1CDED1F-B046-9A9A-7C14-8ECE8D8E1658}"/>
          </ac:spMkLst>
        </pc:spChg>
      </pc:sldChg>
      <pc:sldChg chg="addSp delSp modSp">
        <pc:chgData name="Anne-Sophie Piette (FOD Economie - SPF Economie)" userId="S::annesophie.piette_economie.fgov.be#ext#@npl.co.uk::45764f6f-098c-4d9c-90ae-76e80563a2e0" providerId="AD" clId="Web-{AE853D24-1829-2E80-9600-A330AEC2152D}" dt="2022-08-22T07:29:56.397" v="73"/>
        <pc:sldMkLst>
          <pc:docMk/>
          <pc:sldMk cId="2590795094" sldId="258"/>
        </pc:sldMkLst>
        <pc:spChg chg="add mod">
          <ac:chgData name="Anne-Sophie Piette (FOD Economie - SPF Economie)" userId="S::annesophie.piette_economie.fgov.be#ext#@npl.co.uk::45764f6f-098c-4d9c-90ae-76e80563a2e0" providerId="AD" clId="Web-{AE853D24-1829-2E80-9600-A330AEC2152D}" dt="2022-08-22T07:29:56.397" v="73"/>
          <ac:spMkLst>
            <pc:docMk/>
            <pc:sldMk cId="2590795094" sldId="258"/>
            <ac:spMk id="2" creationId="{25EE28CC-8A3D-F174-D696-3127EA3EF516}"/>
          </ac:spMkLst>
        </pc:spChg>
        <pc:spChg chg="add mod">
          <ac:chgData name="Anne-Sophie Piette (FOD Economie - SPF Economie)" userId="S::annesophie.piette_economie.fgov.be#ext#@npl.co.uk::45764f6f-098c-4d9c-90ae-76e80563a2e0" providerId="AD" clId="Web-{AE853D24-1829-2E80-9600-A330AEC2152D}" dt="2022-08-22T07:26:47.346" v="22"/>
          <ac:spMkLst>
            <pc:docMk/>
            <pc:sldMk cId="2590795094" sldId="258"/>
            <ac:spMk id="3" creationId="{096C0E46-FDEE-63D2-FFDF-9A262F1DFE3B}"/>
          </ac:spMkLst>
        </pc:spChg>
        <pc:spChg chg="add del">
          <ac:chgData name="Anne-Sophie Piette (FOD Economie - SPF Economie)" userId="S::annesophie.piette_economie.fgov.be#ext#@npl.co.uk::45764f6f-098c-4d9c-90ae-76e80563a2e0" providerId="AD" clId="Web-{AE853D24-1829-2E80-9600-A330AEC2152D}" dt="2022-08-22T07:29:28.256" v="58"/>
          <ac:spMkLst>
            <pc:docMk/>
            <pc:sldMk cId="2590795094" sldId="258"/>
            <ac:spMk id="6" creationId="{26E80DF3-B3D1-163E-9A2A-B05586EEAF9D}"/>
          </ac:spMkLst>
        </pc:spChg>
      </pc:sldChg>
      <pc:sldMasterChg chg="modSp mod modSldLayout">
        <pc:chgData name="Anne-Sophie Piette (FOD Economie - SPF Economie)" userId="S::annesophie.piette_economie.fgov.be#ext#@npl.co.uk::45764f6f-098c-4d9c-90ae-76e80563a2e0" providerId="AD" clId="Web-{AE853D24-1829-2E80-9600-A330AEC2152D}" dt="2022-08-22T07:29:57.850" v="74"/>
        <pc:sldMasterMkLst>
          <pc:docMk/>
          <pc:sldMasterMk cId="3055565926" sldId="2147483672"/>
        </pc:sldMasterMkLst>
        <pc:spChg chg="mod">
          <ac:chgData name="Anne-Sophie Piette (FOD Economie - SPF Economie)" userId="S::annesophie.piette_economie.fgov.be#ext#@npl.co.uk::45764f6f-098c-4d9c-90ae-76e80563a2e0" providerId="AD" clId="Web-{AE853D24-1829-2E80-9600-A330AEC2152D}" dt="2022-08-22T07:29:26.725" v="56"/>
          <ac:spMkLst>
            <pc:docMk/>
            <pc:sldMasterMk cId="3055565926" sldId="2147483672"/>
            <ac:spMk id="5" creationId="{00000000-0000-0000-0000-000000000000}"/>
          </ac:spMkLst>
        </pc:spChg>
        <pc:sldLayoutChg chg="modSp mod">
          <pc:chgData name="Anne-Sophie Piette (FOD Economie - SPF Economie)" userId="S::annesophie.piette_economie.fgov.be#ext#@npl.co.uk::45764f6f-098c-4d9c-90ae-76e80563a2e0" providerId="AD" clId="Web-{AE853D24-1829-2E80-9600-A330AEC2152D}" dt="2022-08-22T07:29:57.850" v="74"/>
          <pc:sldLayoutMkLst>
            <pc:docMk/>
            <pc:sldMasterMk cId="3055565926" sldId="2147483672"/>
            <pc:sldLayoutMk cId="374947816" sldId="2147483673"/>
          </pc:sldLayoutMkLst>
          <pc:spChg chg="mod">
            <ac:chgData name="Anne-Sophie Piette (FOD Economie - SPF Economie)" userId="S::annesophie.piette_economie.fgov.be#ext#@npl.co.uk::45764f6f-098c-4d9c-90ae-76e80563a2e0" providerId="AD" clId="Web-{AE853D24-1829-2E80-9600-A330AEC2152D}" dt="2022-08-22T07:29:26.725" v="56"/>
            <ac:spMkLst>
              <pc:docMk/>
              <pc:sldMasterMk cId="3055565926" sldId="2147483672"/>
              <pc:sldLayoutMk cId="374947816" sldId="2147483673"/>
              <ac:spMk id="5" creationId="{00000000-0000-0000-0000-000000000000}"/>
            </ac:spMkLst>
          </pc:spChg>
        </pc:sldLayoutChg>
        <pc:sldLayoutChg chg="modSp mod">
          <pc:chgData name="Anne-Sophie Piette (FOD Economie - SPF Economie)" userId="S::annesophie.piette_economie.fgov.be#ext#@npl.co.uk::45764f6f-098c-4d9c-90ae-76e80563a2e0" providerId="AD" clId="Web-{AE853D24-1829-2E80-9600-A330AEC2152D}" dt="2022-08-22T07:29:57.850" v="74"/>
          <pc:sldLayoutMkLst>
            <pc:docMk/>
            <pc:sldMasterMk cId="3055565926" sldId="2147483672"/>
            <pc:sldLayoutMk cId="1786469611" sldId="2147483674"/>
          </pc:sldLayoutMkLst>
          <pc:spChg chg="mod">
            <ac:chgData name="Anne-Sophie Piette (FOD Economie - SPF Economie)" userId="S::annesophie.piette_economie.fgov.be#ext#@npl.co.uk::45764f6f-098c-4d9c-90ae-76e80563a2e0" providerId="AD" clId="Web-{AE853D24-1829-2E80-9600-A330AEC2152D}" dt="2022-08-22T07:29:26.725" v="56"/>
            <ac:spMkLst>
              <pc:docMk/>
              <pc:sldMasterMk cId="3055565926" sldId="2147483672"/>
              <pc:sldLayoutMk cId="1786469611" sldId="2147483674"/>
              <ac:spMk id="5" creationId="{00000000-0000-0000-0000-000000000000}"/>
            </ac:spMkLst>
          </pc:spChg>
        </pc:sldLayoutChg>
        <pc:sldLayoutChg chg="modSp mod">
          <pc:chgData name="Anne-Sophie Piette (FOD Economie - SPF Economie)" userId="S::annesophie.piette_economie.fgov.be#ext#@npl.co.uk::45764f6f-098c-4d9c-90ae-76e80563a2e0" providerId="AD" clId="Web-{AE853D24-1829-2E80-9600-A330AEC2152D}" dt="2022-08-22T07:29:57.850" v="74"/>
          <pc:sldLayoutMkLst>
            <pc:docMk/>
            <pc:sldMasterMk cId="3055565926" sldId="2147483672"/>
            <pc:sldLayoutMk cId="657206402" sldId="2147483675"/>
          </pc:sldLayoutMkLst>
          <pc:spChg chg="mod">
            <ac:chgData name="Anne-Sophie Piette (FOD Economie - SPF Economie)" userId="S::annesophie.piette_economie.fgov.be#ext#@npl.co.uk::45764f6f-098c-4d9c-90ae-76e80563a2e0" providerId="AD" clId="Web-{AE853D24-1829-2E80-9600-A330AEC2152D}" dt="2022-08-22T07:29:26.725" v="56"/>
            <ac:spMkLst>
              <pc:docMk/>
              <pc:sldMasterMk cId="3055565926" sldId="2147483672"/>
              <pc:sldLayoutMk cId="657206402" sldId="2147483675"/>
              <ac:spMk id="5" creationId="{00000000-0000-0000-0000-000000000000}"/>
            </ac:spMkLst>
          </pc:spChg>
        </pc:sldLayoutChg>
        <pc:sldLayoutChg chg="modSp mod">
          <pc:chgData name="Anne-Sophie Piette (FOD Economie - SPF Economie)" userId="S::annesophie.piette_economie.fgov.be#ext#@npl.co.uk::45764f6f-098c-4d9c-90ae-76e80563a2e0" providerId="AD" clId="Web-{AE853D24-1829-2E80-9600-A330AEC2152D}" dt="2022-08-22T07:29:57.850" v="74"/>
          <pc:sldLayoutMkLst>
            <pc:docMk/>
            <pc:sldMasterMk cId="3055565926" sldId="2147483672"/>
            <pc:sldLayoutMk cId="3350396923" sldId="2147483676"/>
          </pc:sldLayoutMkLst>
          <pc:spChg chg="mod">
            <ac:chgData name="Anne-Sophie Piette (FOD Economie - SPF Economie)" userId="S::annesophie.piette_economie.fgov.be#ext#@npl.co.uk::45764f6f-098c-4d9c-90ae-76e80563a2e0" providerId="AD" clId="Web-{AE853D24-1829-2E80-9600-A330AEC2152D}" dt="2022-08-22T07:29:26.725" v="56"/>
            <ac:spMkLst>
              <pc:docMk/>
              <pc:sldMasterMk cId="3055565926" sldId="2147483672"/>
              <pc:sldLayoutMk cId="3350396923" sldId="2147483676"/>
              <ac:spMk id="6" creationId="{00000000-0000-0000-0000-000000000000}"/>
            </ac:spMkLst>
          </pc:spChg>
        </pc:sldLayoutChg>
        <pc:sldLayoutChg chg="modSp mod">
          <pc:chgData name="Anne-Sophie Piette (FOD Economie - SPF Economie)" userId="S::annesophie.piette_economie.fgov.be#ext#@npl.co.uk::45764f6f-098c-4d9c-90ae-76e80563a2e0" providerId="AD" clId="Web-{AE853D24-1829-2E80-9600-A330AEC2152D}" dt="2022-08-22T07:29:57.850" v="74"/>
          <pc:sldLayoutMkLst>
            <pc:docMk/>
            <pc:sldMasterMk cId="3055565926" sldId="2147483672"/>
            <pc:sldLayoutMk cId="583998354" sldId="2147483677"/>
          </pc:sldLayoutMkLst>
          <pc:spChg chg="mod">
            <ac:chgData name="Anne-Sophie Piette (FOD Economie - SPF Economie)" userId="S::annesophie.piette_economie.fgov.be#ext#@npl.co.uk::45764f6f-098c-4d9c-90ae-76e80563a2e0" providerId="AD" clId="Web-{AE853D24-1829-2E80-9600-A330AEC2152D}" dt="2022-08-22T07:29:26.725" v="56"/>
            <ac:spMkLst>
              <pc:docMk/>
              <pc:sldMasterMk cId="3055565926" sldId="2147483672"/>
              <pc:sldLayoutMk cId="583998354" sldId="2147483677"/>
              <ac:spMk id="8" creationId="{00000000-0000-0000-0000-000000000000}"/>
            </ac:spMkLst>
          </pc:spChg>
        </pc:sldLayoutChg>
        <pc:sldLayoutChg chg="modSp mod">
          <pc:chgData name="Anne-Sophie Piette (FOD Economie - SPF Economie)" userId="S::annesophie.piette_economie.fgov.be#ext#@npl.co.uk::45764f6f-098c-4d9c-90ae-76e80563a2e0" providerId="AD" clId="Web-{AE853D24-1829-2E80-9600-A330AEC2152D}" dt="2022-08-22T07:29:57.850" v="74"/>
          <pc:sldLayoutMkLst>
            <pc:docMk/>
            <pc:sldMasterMk cId="3055565926" sldId="2147483672"/>
            <pc:sldLayoutMk cId="1826692130" sldId="2147483678"/>
          </pc:sldLayoutMkLst>
          <pc:spChg chg="mod">
            <ac:chgData name="Anne-Sophie Piette (FOD Economie - SPF Economie)" userId="S::annesophie.piette_economie.fgov.be#ext#@npl.co.uk::45764f6f-098c-4d9c-90ae-76e80563a2e0" providerId="AD" clId="Web-{AE853D24-1829-2E80-9600-A330AEC2152D}" dt="2022-08-22T07:29:26.725" v="56"/>
            <ac:spMkLst>
              <pc:docMk/>
              <pc:sldMasterMk cId="3055565926" sldId="2147483672"/>
              <pc:sldLayoutMk cId="1826692130" sldId="2147483678"/>
              <ac:spMk id="4" creationId="{00000000-0000-0000-0000-000000000000}"/>
            </ac:spMkLst>
          </pc:spChg>
        </pc:sldLayoutChg>
        <pc:sldLayoutChg chg="modSp mod">
          <pc:chgData name="Anne-Sophie Piette (FOD Economie - SPF Economie)" userId="S::annesophie.piette_economie.fgov.be#ext#@npl.co.uk::45764f6f-098c-4d9c-90ae-76e80563a2e0" providerId="AD" clId="Web-{AE853D24-1829-2E80-9600-A330AEC2152D}" dt="2022-08-22T07:29:57.850" v="74"/>
          <pc:sldLayoutMkLst>
            <pc:docMk/>
            <pc:sldMasterMk cId="3055565926" sldId="2147483672"/>
            <pc:sldLayoutMk cId="3558505930" sldId="2147483679"/>
          </pc:sldLayoutMkLst>
          <pc:spChg chg="mod">
            <ac:chgData name="Anne-Sophie Piette (FOD Economie - SPF Economie)" userId="S::annesophie.piette_economie.fgov.be#ext#@npl.co.uk::45764f6f-098c-4d9c-90ae-76e80563a2e0" providerId="AD" clId="Web-{AE853D24-1829-2E80-9600-A330AEC2152D}" dt="2022-08-22T07:29:26.725" v="56"/>
            <ac:spMkLst>
              <pc:docMk/>
              <pc:sldMasterMk cId="3055565926" sldId="2147483672"/>
              <pc:sldLayoutMk cId="3558505930" sldId="2147483679"/>
              <ac:spMk id="3" creationId="{00000000-0000-0000-0000-000000000000}"/>
            </ac:spMkLst>
          </pc:spChg>
        </pc:sldLayoutChg>
        <pc:sldLayoutChg chg="modSp mod">
          <pc:chgData name="Anne-Sophie Piette (FOD Economie - SPF Economie)" userId="S::annesophie.piette_economie.fgov.be#ext#@npl.co.uk::45764f6f-098c-4d9c-90ae-76e80563a2e0" providerId="AD" clId="Web-{AE853D24-1829-2E80-9600-A330AEC2152D}" dt="2022-08-22T07:29:57.850" v="74"/>
          <pc:sldLayoutMkLst>
            <pc:docMk/>
            <pc:sldMasterMk cId="3055565926" sldId="2147483672"/>
            <pc:sldLayoutMk cId="782179100" sldId="2147483680"/>
          </pc:sldLayoutMkLst>
          <pc:spChg chg="mod">
            <ac:chgData name="Anne-Sophie Piette (FOD Economie - SPF Economie)" userId="S::annesophie.piette_economie.fgov.be#ext#@npl.co.uk::45764f6f-098c-4d9c-90ae-76e80563a2e0" providerId="AD" clId="Web-{AE853D24-1829-2E80-9600-A330AEC2152D}" dt="2022-08-22T07:29:26.725" v="56"/>
            <ac:spMkLst>
              <pc:docMk/>
              <pc:sldMasterMk cId="3055565926" sldId="2147483672"/>
              <pc:sldLayoutMk cId="782179100" sldId="2147483680"/>
              <ac:spMk id="6" creationId="{00000000-0000-0000-0000-000000000000}"/>
            </ac:spMkLst>
          </pc:spChg>
        </pc:sldLayoutChg>
        <pc:sldLayoutChg chg="modSp mod">
          <pc:chgData name="Anne-Sophie Piette (FOD Economie - SPF Economie)" userId="S::annesophie.piette_economie.fgov.be#ext#@npl.co.uk::45764f6f-098c-4d9c-90ae-76e80563a2e0" providerId="AD" clId="Web-{AE853D24-1829-2E80-9600-A330AEC2152D}" dt="2022-08-22T07:29:57.850" v="74"/>
          <pc:sldLayoutMkLst>
            <pc:docMk/>
            <pc:sldMasterMk cId="3055565926" sldId="2147483672"/>
            <pc:sldLayoutMk cId="3647365494" sldId="2147483681"/>
          </pc:sldLayoutMkLst>
          <pc:spChg chg="mod">
            <ac:chgData name="Anne-Sophie Piette (FOD Economie - SPF Economie)" userId="S::annesophie.piette_economie.fgov.be#ext#@npl.co.uk::45764f6f-098c-4d9c-90ae-76e80563a2e0" providerId="AD" clId="Web-{AE853D24-1829-2E80-9600-A330AEC2152D}" dt="2022-08-22T07:29:26.725" v="56"/>
            <ac:spMkLst>
              <pc:docMk/>
              <pc:sldMasterMk cId="3055565926" sldId="2147483672"/>
              <pc:sldLayoutMk cId="3647365494" sldId="2147483681"/>
              <ac:spMk id="6" creationId="{00000000-0000-0000-0000-000000000000}"/>
            </ac:spMkLst>
          </pc:spChg>
        </pc:sldLayoutChg>
        <pc:sldLayoutChg chg="modSp mod">
          <pc:chgData name="Anne-Sophie Piette (FOD Economie - SPF Economie)" userId="S::annesophie.piette_economie.fgov.be#ext#@npl.co.uk::45764f6f-098c-4d9c-90ae-76e80563a2e0" providerId="AD" clId="Web-{AE853D24-1829-2E80-9600-A330AEC2152D}" dt="2022-08-22T07:29:57.850" v="74"/>
          <pc:sldLayoutMkLst>
            <pc:docMk/>
            <pc:sldMasterMk cId="3055565926" sldId="2147483672"/>
            <pc:sldLayoutMk cId="1463443432" sldId="2147483682"/>
          </pc:sldLayoutMkLst>
          <pc:spChg chg="mod">
            <ac:chgData name="Anne-Sophie Piette (FOD Economie - SPF Economie)" userId="S::annesophie.piette_economie.fgov.be#ext#@npl.co.uk::45764f6f-098c-4d9c-90ae-76e80563a2e0" providerId="AD" clId="Web-{AE853D24-1829-2E80-9600-A330AEC2152D}" dt="2022-08-22T07:29:26.725" v="56"/>
            <ac:spMkLst>
              <pc:docMk/>
              <pc:sldMasterMk cId="3055565926" sldId="2147483672"/>
              <pc:sldLayoutMk cId="1463443432" sldId="2147483682"/>
              <ac:spMk id="5" creationId="{00000000-0000-0000-0000-000000000000}"/>
            </ac:spMkLst>
          </pc:spChg>
        </pc:sldLayoutChg>
        <pc:sldLayoutChg chg="modSp mod">
          <pc:chgData name="Anne-Sophie Piette (FOD Economie - SPF Economie)" userId="S::annesophie.piette_economie.fgov.be#ext#@npl.co.uk::45764f6f-098c-4d9c-90ae-76e80563a2e0" providerId="AD" clId="Web-{AE853D24-1829-2E80-9600-A330AEC2152D}" dt="2022-08-22T07:29:57.850" v="74"/>
          <pc:sldLayoutMkLst>
            <pc:docMk/>
            <pc:sldMasterMk cId="3055565926" sldId="2147483672"/>
            <pc:sldLayoutMk cId="2321967680" sldId="2147483683"/>
          </pc:sldLayoutMkLst>
          <pc:spChg chg="mod">
            <ac:chgData name="Anne-Sophie Piette (FOD Economie - SPF Economie)" userId="S::annesophie.piette_economie.fgov.be#ext#@npl.co.uk::45764f6f-098c-4d9c-90ae-76e80563a2e0" providerId="AD" clId="Web-{AE853D24-1829-2E80-9600-A330AEC2152D}" dt="2022-08-22T07:29:26.725" v="56"/>
            <ac:spMkLst>
              <pc:docMk/>
              <pc:sldMasterMk cId="3055565926" sldId="2147483672"/>
              <pc:sldLayoutMk cId="2321967680" sldId="2147483683"/>
              <ac:spMk id="5" creationId="{00000000-0000-0000-0000-000000000000}"/>
            </ac:spMkLst>
          </pc:spChg>
        </pc:sldLayoutChg>
      </pc:sldMasterChg>
    </pc:docChg>
  </pc:docChgLst>
</pc:chgInfo>
</file>

<file path=ppt/comments/modernComment_101_42849734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01AFEFF1-970B-4EED-AC8E-DA9DC7B795AA}" authorId="{8458731E-6880-398B-F9F9-41FCD0C113D1}" status="resolved" created="2022-12-06T14:06:33.622" complete="1000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115985716" sldId="257"/>
      <ac:spMk id="11" creationId="{0A6CAB89-B71E-4030-8F9E-D968C4E2C9B8}"/>
      <ac:txMk cp="128" len="33">
        <ac:context len="300" hash="1409639645"/>
      </ac:txMk>
    </ac:txMkLst>
    <p188:pos x="5060540" y="1557798"/>
    <p188:txBody>
      <a:bodyPr/>
      <a:lstStyle/>
      <a:p>
        <a:r>
          <a:rPr lang="en-US"/>
          <a:t>Add something meaningful to convince NMI management to issue this Policy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27EB2B-E45C-4E9F-A1CB-44CD0D7432D8}" type="datetimeFigureOut">
              <a:rPr lang="en-GB" smtClean="0"/>
              <a:t>03/07/2023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317834-B869-4617-806E-DBE011FBE18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8560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hyperlink" Target="https://creativecommons.org/licenses/by/4.0/" TargetMode="Externa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hyperlink" Target="https://creativecommons.org/licenses/by/4.0/" TargetMode="Externa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86050" y="1122363"/>
            <a:ext cx="6202283" cy="1731673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GB" noProof="0" err="1"/>
              <a:t>Mastertitelformat</a:t>
            </a:r>
            <a:r>
              <a:rPr lang="en-GB" noProof="0"/>
              <a:t> </a:t>
            </a:r>
            <a:r>
              <a:rPr lang="en-GB" noProof="0" err="1"/>
              <a:t>bearbeiten</a:t>
            </a:r>
            <a:endParaRPr lang="en-GB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14638" y="2995402"/>
            <a:ext cx="5700712" cy="888429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/>
              <a:t>Master-</a:t>
            </a:r>
            <a:r>
              <a:rPr lang="en-GB" noProof="0" err="1"/>
              <a:t>Untertitelformat</a:t>
            </a:r>
            <a:r>
              <a:rPr lang="en-GB" noProof="0"/>
              <a:t> </a:t>
            </a:r>
            <a:r>
              <a:rPr lang="en-GB" noProof="0" err="1"/>
              <a:t>bearbeiten</a:t>
            </a:r>
            <a:endParaRPr lang="en-GB" noProof="0"/>
          </a:p>
          <a:p>
            <a:endParaRPr lang="en-GB" noProof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0A332DD2-DF87-4930-9147-11A7A22641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13309"/>
            <a:ext cx="2814638" cy="3171825"/>
          </a:xfrm>
          <a:prstGeom prst="rect">
            <a:avLst/>
          </a:prstGeom>
        </p:spPr>
      </p:pic>
      <p:pic>
        <p:nvPicPr>
          <p:cNvPr id="10" name="Picture 5">
            <a:extLst>
              <a:ext uri="{FF2B5EF4-FFF2-40B4-BE49-F238E27FC236}">
                <a16:creationId xmlns:a16="http://schemas.microsoft.com/office/drawing/2014/main" id="{247C0BA2-7A2C-4CAD-A6B8-38C2CE04EB6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b="37380"/>
          <a:stretch/>
        </p:blipFill>
        <p:spPr>
          <a:xfrm>
            <a:off x="2670620" y="4142792"/>
            <a:ext cx="6217714" cy="2195715"/>
          </a:xfrm>
          <a:prstGeom prst="rect">
            <a:avLst/>
          </a:prstGeom>
        </p:spPr>
      </p:pic>
      <p:sp>
        <p:nvSpPr>
          <p:cNvPr id="11" name="Rechteck 10">
            <a:extLst>
              <a:ext uri="{FF2B5EF4-FFF2-40B4-BE49-F238E27FC236}">
                <a16:creationId xmlns:a16="http://schemas.microsoft.com/office/drawing/2014/main" id="{4E9B8709-576D-4482-A0D5-0FA683E58B5D}"/>
              </a:ext>
            </a:extLst>
          </p:cNvPr>
          <p:cNvSpPr/>
          <p:nvPr userDrawn="1"/>
        </p:nvSpPr>
        <p:spPr>
          <a:xfrm>
            <a:off x="899988" y="6559553"/>
            <a:ext cx="7272586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de-DE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400" noProof="0"/>
              <a:t>This work is licensed under a </a:t>
            </a:r>
            <a:r>
              <a:rPr lang="en-GB" sz="1400" noProof="0">
                <a:hlinkClick r:id="rId4"/>
              </a:rPr>
              <a:t>Creative Commons Attribution 4.0 International</a:t>
            </a:r>
            <a:r>
              <a:rPr lang="en-GB" sz="1400" noProof="0"/>
              <a:t> (CC-BY 4.0) license.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5345D3BD-4ACD-4144-B7D4-C6BB1D2867CC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5608" y="6637241"/>
            <a:ext cx="813818" cy="15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47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59216" y="136524"/>
            <a:ext cx="1256134" cy="6040439"/>
          </a:xfrm>
        </p:spPr>
        <p:txBody>
          <a:bodyPr vert="eaVert"/>
          <a:lstStyle>
            <a:lvl1pPr algn="ctr">
              <a:defRPr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36524"/>
            <a:ext cx="6490607" cy="6040439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01/12/2022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TC-IM 1449 Research data management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B7AEE-648D-4EB4-AC3D-F2C7FBB2CE71}" type="slidenum">
              <a:rPr lang="en-GB" smtClean="0"/>
              <a:t>‹Nr.›</a:t>
            </a:fld>
            <a:endParaRPr lang="en-GB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B90DF36F-6083-416C-92AF-2BCDEA53AC3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3704" y="0"/>
            <a:ext cx="1500296" cy="1690689"/>
          </a:xfrm>
          <a:prstGeom prst="rect">
            <a:avLst/>
          </a:prstGeom>
        </p:spPr>
      </p:pic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20EEED33-FD77-4FF6-93C9-92167278F2AB}"/>
              </a:ext>
            </a:extLst>
          </p:cNvPr>
          <p:cNvCxnSpPr>
            <a:cxnSpLocks/>
          </p:cNvCxnSpPr>
          <p:nvPr userDrawn="1"/>
        </p:nvCxnSpPr>
        <p:spPr>
          <a:xfrm>
            <a:off x="7259216" y="0"/>
            <a:ext cx="0" cy="6176963"/>
          </a:xfrm>
          <a:prstGeom prst="line">
            <a:avLst/>
          </a:prstGeom>
          <a:ln w="38100">
            <a:solidFill>
              <a:srgbClr val="00CC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1967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tzte Seite - Last p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E481B74B-3431-464B-A69D-F11ACEE9171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5608" y="6637241"/>
            <a:ext cx="813818" cy="152400"/>
          </a:xfrm>
          <a:prstGeom prst="rect">
            <a:avLst/>
          </a:prstGeom>
        </p:spPr>
      </p:pic>
      <p:pic>
        <p:nvPicPr>
          <p:cNvPr id="8" name="Picture 4">
            <a:extLst>
              <a:ext uri="{FF2B5EF4-FFF2-40B4-BE49-F238E27FC236}">
                <a16:creationId xmlns:a16="http://schemas.microsoft.com/office/drawing/2014/main" id="{28B332D1-D949-4791-BD75-72A38BA4692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00125" y="2520537"/>
            <a:ext cx="7143750" cy="4010025"/>
          </a:xfrm>
          <a:prstGeom prst="rect">
            <a:avLst/>
          </a:prstGeom>
        </p:spPr>
      </p:pic>
      <p:sp>
        <p:nvSpPr>
          <p:cNvPr id="15" name="Rechteck 14">
            <a:extLst>
              <a:ext uri="{FF2B5EF4-FFF2-40B4-BE49-F238E27FC236}">
                <a16:creationId xmlns:a16="http://schemas.microsoft.com/office/drawing/2014/main" id="{C0584D26-B7A2-4596-A1EB-A3228A73EBCB}"/>
              </a:ext>
            </a:extLst>
          </p:cNvPr>
          <p:cNvSpPr/>
          <p:nvPr userDrawn="1"/>
        </p:nvSpPr>
        <p:spPr>
          <a:xfrm>
            <a:off x="899988" y="6559553"/>
            <a:ext cx="7272586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de-DE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400" noProof="0"/>
              <a:t>This work is licensed under a </a:t>
            </a:r>
            <a:r>
              <a:rPr lang="en-GB" sz="1400" noProof="0">
                <a:hlinkClick r:id="rId4"/>
              </a:rPr>
              <a:t>Creative Commons Attribution 4.0 International</a:t>
            </a:r>
            <a:r>
              <a:rPr lang="en-GB" sz="1400" noProof="0"/>
              <a:t> (CC-BY 4.0) license.</a:t>
            </a:r>
          </a:p>
        </p:txBody>
      </p:sp>
      <p:sp>
        <p:nvSpPr>
          <p:cNvPr id="16" name="Titel 15">
            <a:extLst>
              <a:ext uri="{FF2B5EF4-FFF2-40B4-BE49-F238E27FC236}">
                <a16:creationId xmlns:a16="http://schemas.microsoft.com/office/drawing/2014/main" id="{0FE1A786-B57D-4B72-BF60-823C2CD1F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4297D3DF-C5E1-4093-922E-7DBBD43D81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8650" y="1264138"/>
            <a:ext cx="7886700" cy="888429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/>
              <a:t>Master-</a:t>
            </a:r>
            <a:r>
              <a:rPr lang="en-GB" noProof="0" err="1"/>
              <a:t>Untertitelformat</a:t>
            </a:r>
            <a:r>
              <a:rPr lang="en-GB" noProof="0"/>
              <a:t> </a:t>
            </a:r>
            <a:r>
              <a:rPr lang="en-GB" noProof="0" err="1"/>
              <a:t>bearbeiten</a:t>
            </a:r>
            <a:endParaRPr lang="en-GB" noProof="0"/>
          </a:p>
          <a:p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891314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01/12/2022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TC-IM 1449 Research data management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B7AEE-648D-4EB4-AC3D-F2C7FBB2CE71}" type="slidenum">
              <a:rPr lang="en-GB" smtClean="0"/>
              <a:t>‹Nr.›</a:t>
            </a:fld>
            <a:endParaRPr lang="en-GB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ACA2F65A-9657-494A-87A5-6EB6844CD50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3704" y="0"/>
            <a:ext cx="1500296" cy="1690689"/>
          </a:xfrm>
          <a:prstGeom prst="rect">
            <a:avLst/>
          </a:prstGeom>
        </p:spPr>
      </p:pic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28DE4884-9BA7-4F69-85FF-2DABF5268DB2}"/>
              </a:ext>
            </a:extLst>
          </p:cNvPr>
          <p:cNvCxnSpPr/>
          <p:nvPr userDrawn="1"/>
        </p:nvCxnSpPr>
        <p:spPr>
          <a:xfrm>
            <a:off x="0" y="1115511"/>
            <a:ext cx="7285703" cy="0"/>
          </a:xfrm>
          <a:prstGeom prst="line">
            <a:avLst/>
          </a:prstGeom>
          <a:ln w="38100">
            <a:solidFill>
              <a:srgbClr val="00CC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9">
            <a:extLst>
              <a:ext uri="{FF2B5EF4-FFF2-40B4-BE49-F238E27FC236}">
                <a16:creationId xmlns:a16="http://schemas.microsoft.com/office/drawing/2014/main" id="{B62C6F4D-6B65-4E4A-999A-B103CAAD88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30705" cy="936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469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01/12/2022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TC-IM 1449 Research data management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B7AEE-648D-4EB4-AC3D-F2C7FBB2CE71}" type="slidenum">
              <a:rPr lang="en-GB" smtClean="0"/>
              <a:t>‹Nr.›</a:t>
            </a:fld>
            <a:endParaRPr lang="en-GB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FACBB88E-3CE9-4A68-B72A-4F20C1D977B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3704" y="0"/>
            <a:ext cx="1500296" cy="1690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206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279521"/>
            <a:ext cx="3886200" cy="489744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279521"/>
            <a:ext cx="3886200" cy="489744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01/12/2022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TC-IM 1449 Research data management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B7AEE-648D-4EB4-AC3D-F2C7FBB2CE71}" type="slidenum">
              <a:rPr lang="en-GB" smtClean="0"/>
              <a:t>‹Nr.›</a:t>
            </a:fld>
            <a:endParaRPr lang="en-GB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73E876E-A6A2-4ED0-A92F-43208048BC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3704" y="0"/>
            <a:ext cx="1500296" cy="1690689"/>
          </a:xfrm>
          <a:prstGeom prst="rect">
            <a:avLst/>
          </a:prstGeom>
        </p:spPr>
      </p:pic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DBD02485-2DE3-4AD2-B91E-4DEDAD9EFEFC}"/>
              </a:ext>
            </a:extLst>
          </p:cNvPr>
          <p:cNvCxnSpPr/>
          <p:nvPr userDrawn="1"/>
        </p:nvCxnSpPr>
        <p:spPr>
          <a:xfrm>
            <a:off x="0" y="1115511"/>
            <a:ext cx="7285703" cy="0"/>
          </a:xfrm>
          <a:prstGeom prst="line">
            <a:avLst/>
          </a:prstGeom>
          <a:ln w="38100">
            <a:solidFill>
              <a:srgbClr val="00CC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9">
            <a:extLst>
              <a:ext uri="{FF2B5EF4-FFF2-40B4-BE49-F238E27FC236}">
                <a16:creationId xmlns:a16="http://schemas.microsoft.com/office/drawing/2014/main" id="{CFC54678-56C9-47BA-8260-B876CCE047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30705" cy="936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396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01/12/2022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TC-IM 1449 Research data management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B7AEE-648D-4EB4-AC3D-F2C7FBB2CE71}" type="slidenum">
              <a:rPr lang="en-GB" smtClean="0"/>
              <a:t>‹Nr.›</a:t>
            </a:fld>
            <a:endParaRPr lang="en-GB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8BE823EA-8967-48AD-9A88-76CF249982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3704" y="0"/>
            <a:ext cx="1500296" cy="1690689"/>
          </a:xfrm>
          <a:prstGeom prst="rect">
            <a:avLst/>
          </a:prstGeom>
        </p:spPr>
      </p:pic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E0F63A6A-21D6-4927-A3A4-2708F0FEA46A}"/>
              </a:ext>
            </a:extLst>
          </p:cNvPr>
          <p:cNvCxnSpPr/>
          <p:nvPr userDrawn="1"/>
        </p:nvCxnSpPr>
        <p:spPr>
          <a:xfrm>
            <a:off x="0" y="1115511"/>
            <a:ext cx="7285703" cy="0"/>
          </a:xfrm>
          <a:prstGeom prst="line">
            <a:avLst/>
          </a:prstGeom>
          <a:ln w="38100">
            <a:solidFill>
              <a:srgbClr val="00CC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6692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01/12/2022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TC-IM 1449 Research data management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B7AEE-648D-4EB4-AC3D-F2C7FBB2CE71}" type="slidenum">
              <a:rPr lang="en-GB" smtClean="0"/>
              <a:t>‹Nr.›</a:t>
            </a:fld>
            <a:endParaRPr lang="en-GB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E8F8A206-A3B5-41CE-93A9-7528D00CCE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3704" y="0"/>
            <a:ext cx="1500296" cy="1690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8505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11283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457200"/>
            <a:ext cx="4629150" cy="54038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690689"/>
            <a:ext cx="2949178" cy="417829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01/12/2022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TC-IM 1449 Research data management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B7AEE-648D-4EB4-AC3D-F2C7FBB2CE71}" type="slidenum">
              <a:rPr lang="en-GB" smtClean="0"/>
              <a:t>‹Nr.›</a:t>
            </a:fld>
            <a:endParaRPr lang="en-GB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A0EFBAC1-D446-42A5-8A3E-9067B174463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3704" y="0"/>
            <a:ext cx="1500296" cy="1690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179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11283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457200"/>
            <a:ext cx="4629150" cy="540385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690689"/>
            <a:ext cx="2949178" cy="417829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01/12/2022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TC-IM 1449 Research data management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B7AEE-648D-4EB4-AC3D-F2C7FBB2CE71}" type="slidenum">
              <a:rPr lang="en-GB" smtClean="0"/>
              <a:t>‹Nr.›</a:t>
            </a:fld>
            <a:endParaRPr lang="en-GB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5CA735C8-6EB5-4246-AC7A-1E45D88260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3704" y="0"/>
            <a:ext cx="1500296" cy="1690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365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01/12/2022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TC-IM 1449 Research data management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B7AEE-648D-4EB4-AC3D-F2C7FBB2CE71}" type="slidenum">
              <a:rPr lang="en-GB" smtClean="0"/>
              <a:t>‹Nr.›</a:t>
            </a:fld>
            <a:endParaRPr lang="en-GB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52879C05-1DE4-48A6-B378-4B01CC747E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3704" y="0"/>
            <a:ext cx="1500296" cy="1690689"/>
          </a:xfrm>
          <a:prstGeom prst="rect">
            <a:avLst/>
          </a:prstGeom>
        </p:spPr>
      </p:pic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4335EF08-2D3E-4358-89E7-96FBC18EB488}"/>
              </a:ext>
            </a:extLst>
          </p:cNvPr>
          <p:cNvCxnSpPr/>
          <p:nvPr userDrawn="1"/>
        </p:nvCxnSpPr>
        <p:spPr>
          <a:xfrm>
            <a:off x="0" y="1115511"/>
            <a:ext cx="7285703" cy="0"/>
          </a:xfrm>
          <a:prstGeom prst="line">
            <a:avLst/>
          </a:prstGeom>
          <a:ln w="38100">
            <a:solidFill>
              <a:srgbClr val="00CC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Grafik 8">
            <a:extLst>
              <a:ext uri="{FF2B5EF4-FFF2-40B4-BE49-F238E27FC236}">
                <a16:creationId xmlns:a16="http://schemas.microsoft.com/office/drawing/2014/main" id="{51BC9F43-940F-410E-A931-C40B1427D6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30705" cy="936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443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69178"/>
            <a:ext cx="7886700" cy="9411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noProof="0"/>
              <a:t>Mastertitelformat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278294"/>
            <a:ext cx="7886700" cy="48986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noProof="0" err="1"/>
              <a:t>Mastertextformat</a:t>
            </a:r>
            <a:r>
              <a:rPr lang="en-GB" noProof="0"/>
              <a:t> </a:t>
            </a:r>
            <a:r>
              <a:rPr lang="en-GB" noProof="0" err="1"/>
              <a:t>bearbeiten</a:t>
            </a:r>
            <a:endParaRPr lang="en-GB" noProof="0"/>
          </a:p>
          <a:p>
            <a:pPr lvl="1"/>
            <a:r>
              <a:rPr lang="en-GB" noProof="0" err="1"/>
              <a:t>Zweite</a:t>
            </a:r>
            <a:r>
              <a:rPr lang="en-GB" noProof="0"/>
              <a:t> Ebene</a:t>
            </a:r>
          </a:p>
          <a:p>
            <a:pPr lvl="2"/>
            <a:r>
              <a:rPr lang="en-GB" noProof="0" err="1"/>
              <a:t>Dritte</a:t>
            </a:r>
            <a:r>
              <a:rPr lang="en-GB" noProof="0"/>
              <a:t> Ebene</a:t>
            </a:r>
          </a:p>
          <a:p>
            <a:pPr lvl="3"/>
            <a:r>
              <a:rPr lang="en-GB" noProof="0" err="1"/>
              <a:t>Vierte</a:t>
            </a:r>
            <a:r>
              <a:rPr lang="en-GB" noProof="0"/>
              <a:t> Ebene</a:t>
            </a:r>
          </a:p>
          <a:p>
            <a:pPr lvl="4"/>
            <a:r>
              <a:rPr lang="en-GB" noProof="0" err="1"/>
              <a:t>Fünfte</a:t>
            </a:r>
            <a:r>
              <a:rPr lang="en-GB" noProof="0"/>
              <a:t> Ebene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noProof="0"/>
              <a:t>01/12/2022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noProof="0"/>
              <a:t>TC-IM 1449 Research data management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B7AEE-648D-4EB4-AC3D-F2C7FBB2CE71}" type="slidenum">
              <a:rPr lang="en-GB" noProof="0" smtClean="0"/>
              <a:t>‹Nr.›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055565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8/10/relationships/comments" Target="../comments/modernComment_101_42849734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5C2900-6DE5-493D-9E77-A8FA97F762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4954" y="1011750"/>
            <a:ext cx="6043246" cy="1962420"/>
          </a:xfrm>
        </p:spPr>
        <p:txBody>
          <a:bodyPr>
            <a:normAutofit/>
          </a:bodyPr>
          <a:lstStyle/>
          <a:p>
            <a:r>
              <a:rPr lang="de-DE">
                <a:cs typeface="Calibri Light"/>
              </a:rPr>
              <a:t>Data Management Policy Template</a:t>
            </a:r>
            <a:endParaRPr lang="en-US">
              <a:cs typeface="Calibri Light"/>
            </a:endParaRP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FEBA504-363D-4947-86D4-71B6F0BED4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14638" y="2974170"/>
            <a:ext cx="5186362" cy="77619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Policy Task Force of the TC-IM 1449 Project</a:t>
            </a:r>
            <a:endParaRPr lang="en-US">
              <a:cs typeface="Calibri"/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EDB71FF0-3F34-46D6-80B8-FA85C1C386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13309"/>
            <a:ext cx="2814638" cy="3171825"/>
          </a:xfrm>
          <a:prstGeom prst="rect">
            <a:avLst/>
          </a:prstGeom>
        </p:spPr>
      </p:pic>
      <p:pic>
        <p:nvPicPr>
          <p:cNvPr id="4" name="Picture 5">
            <a:extLst>
              <a:ext uri="{FF2B5EF4-FFF2-40B4-BE49-F238E27FC236}">
                <a16:creationId xmlns:a16="http://schemas.microsoft.com/office/drawing/2014/main" id="{5C499683-A887-42EB-134C-1ED0EFE5EBC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380"/>
          <a:stretch/>
        </p:blipFill>
        <p:spPr>
          <a:xfrm>
            <a:off x="2670619" y="4142792"/>
            <a:ext cx="6473381" cy="2286001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9EDDD719-7467-4F31-AFA9-D076CFED24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608" y="6627911"/>
            <a:ext cx="813818" cy="15240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99497488-7B8C-4B53-B8D4-758D3FF087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608" y="6637241"/>
            <a:ext cx="813818" cy="15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029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8A154D-8FC7-4574-8514-1ABE6A825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err="1"/>
              <a:t>Why</a:t>
            </a:r>
            <a:r>
              <a:rPr lang="de-DE"/>
              <a:t> a Policy?</a:t>
            </a:r>
            <a:endParaRPr lang="de-DE">
              <a:cs typeface="Calibri Light"/>
            </a:endParaRPr>
          </a:p>
        </p:txBody>
      </p:sp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0A6CAB89-B71E-4030-8F9E-D968C4E2C9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2577" y="1429263"/>
            <a:ext cx="7982773" cy="47477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/>
            <a:r>
              <a:rPr lang="en-GB" dirty="0">
                <a:latin typeface="Calibri Light"/>
                <a:cs typeface="Calibri"/>
              </a:rPr>
              <a:t>Very short, "political" statement</a:t>
            </a:r>
            <a:endParaRPr lang="en-US" dirty="0"/>
          </a:p>
          <a:p>
            <a:pPr marL="914400" lvl="1"/>
            <a:r>
              <a:rPr lang="en-GB" dirty="0">
                <a:latin typeface="Calibri Light"/>
                <a:cs typeface="Calibri"/>
              </a:rPr>
              <a:t>The Policy should be followed by detailed, practical </a:t>
            </a:r>
            <a:r>
              <a:rPr lang="en-GB" b="1">
                <a:latin typeface="Calibri Light"/>
                <a:cs typeface="Calibri"/>
              </a:rPr>
              <a:t>Guidelines for Research Data Management</a:t>
            </a:r>
            <a:endParaRPr lang="en-GB">
              <a:latin typeface="Calibri Light"/>
              <a:cs typeface="Calibri"/>
            </a:endParaRPr>
          </a:p>
          <a:p>
            <a:pPr marL="914400" lvl="1"/>
            <a:endParaRPr lang="en-GB"/>
          </a:p>
          <a:p>
            <a:pPr marL="457200" indent="-457200"/>
            <a:r>
              <a:rPr lang="en-GB" dirty="0">
                <a:latin typeface="Calibri Light"/>
                <a:cs typeface="Calibri"/>
              </a:rPr>
              <a:t>A Policy is important because... </a:t>
            </a:r>
            <a:endParaRPr lang="en-GB">
              <a:latin typeface="Calibri Light"/>
              <a:cs typeface="Calibri"/>
            </a:endParaRPr>
          </a:p>
          <a:p>
            <a:pPr marL="914400" lvl="1" indent="-457200"/>
            <a:r>
              <a:rPr lang="en-GB">
                <a:latin typeface="Calibri Light"/>
                <a:cs typeface="Calibri"/>
              </a:rPr>
              <a:t>It shows the commitment of the NMI</a:t>
            </a:r>
          </a:p>
          <a:p>
            <a:pPr marL="914400" lvl="1" indent="-457200"/>
            <a:r>
              <a:rPr lang="en-GB">
                <a:latin typeface="Calibri Light"/>
                <a:cs typeface="Calibri"/>
              </a:rPr>
              <a:t>It defines a direction to handle with data</a:t>
            </a:r>
          </a:p>
          <a:p>
            <a:pPr marL="914400" lvl="1" indent="-457200"/>
            <a:r>
              <a:rPr lang="en-GB">
                <a:latin typeface="Calibri Light"/>
                <a:cs typeface="Calibri"/>
              </a:rPr>
              <a:t>It guarantees fulfilment of EC requirements (=&gt; funding)</a:t>
            </a:r>
          </a:p>
          <a:p>
            <a:pPr marL="457200" indent="-457200"/>
            <a:endParaRPr lang="en-GB">
              <a:latin typeface="Calibri Light"/>
              <a:cs typeface="Calibri"/>
            </a:endParaRPr>
          </a:p>
          <a:p>
            <a:pPr marL="457200" indent="-457200"/>
            <a:endParaRPr lang="en-GB">
              <a:latin typeface="Calibri Light"/>
              <a:cs typeface="Calibri"/>
            </a:endParaRPr>
          </a:p>
          <a:p>
            <a:pPr marL="457200" indent="-457200"/>
            <a:endParaRPr lang="en-GB">
              <a:latin typeface="Calibri Light"/>
              <a:cs typeface="Calibri"/>
            </a:endParaRP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6D1F657-C8AF-46A9-9512-74EFD0015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01/12/2022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25B98D1-7CC0-3CF6-6A9D-8DB31524F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TC-IM 1449 Research data management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1CDED1F-B046-9A9A-7C14-8ECE8D8E1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B7AEE-648D-4EB4-AC3D-F2C7FBB2CE71}" type="slidenum">
              <a:rPr lang="en-GB" smtClean="0"/>
              <a:t>2</a:t>
            </a:fld>
            <a:endParaRPr lang="fr-FR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6EEC00AC-70EF-43ED-8644-C963B9B99F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3704" y="0"/>
            <a:ext cx="1500296" cy="1690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985716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8A154D-8FC7-4574-8514-1ABE6A825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err="1"/>
              <a:t>Structure</a:t>
            </a:r>
            <a:endParaRPr lang="en-US" err="1"/>
          </a:p>
        </p:txBody>
      </p:sp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0A6CAB89-B71E-4030-8F9E-D968C4E2C9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2577" y="1429263"/>
            <a:ext cx="7982773" cy="47477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/>
            <a:r>
              <a:rPr lang="en-GB" dirty="0">
                <a:latin typeface="Calibri Light"/>
                <a:cs typeface="Calibri"/>
              </a:rPr>
              <a:t>Two A4 pages, three sections:</a:t>
            </a:r>
          </a:p>
          <a:p>
            <a:pPr marL="914400" lvl="1" indent="-457200"/>
            <a:r>
              <a:rPr lang="en-GB" dirty="0">
                <a:latin typeface="Calibri Light"/>
                <a:cs typeface="Calibri"/>
              </a:rPr>
              <a:t>Definitions</a:t>
            </a:r>
          </a:p>
          <a:p>
            <a:pPr marL="914400" lvl="1" indent="-457200"/>
            <a:r>
              <a:rPr lang="en-GB" dirty="0">
                <a:latin typeface="Calibri Light"/>
                <a:cs typeface="Calibri"/>
              </a:rPr>
              <a:t>Guiding principles</a:t>
            </a:r>
          </a:p>
          <a:p>
            <a:pPr marL="914400" lvl="1" indent="-457200"/>
            <a:r>
              <a:rPr lang="en-GB" dirty="0">
                <a:latin typeface="Calibri Light"/>
                <a:cs typeface="Calibri"/>
              </a:rPr>
              <a:t>Responsibilities, Duties, Rights</a:t>
            </a:r>
          </a:p>
          <a:p>
            <a:pPr marL="914400" lvl="1" indent="-457200"/>
            <a:endParaRPr lang="en-GB">
              <a:latin typeface="Calibri Light"/>
              <a:cs typeface="Calibri"/>
            </a:endParaRPr>
          </a:p>
          <a:p>
            <a:pPr marL="457200" indent="-457200"/>
            <a:r>
              <a:rPr lang="en-GB" dirty="0">
                <a:latin typeface="Calibri Light"/>
                <a:cs typeface="Calibri"/>
              </a:rPr>
              <a:t>Basic principle:</a:t>
            </a:r>
          </a:p>
          <a:p>
            <a:pPr marL="914400" lvl="1" indent="-457200"/>
            <a:r>
              <a:rPr lang="en-GB" dirty="0">
                <a:latin typeface="Calibri Light"/>
                <a:cs typeface="Calibri"/>
              </a:rPr>
              <a:t>"</a:t>
            </a:r>
            <a:r>
              <a:rPr lang="en-GB" i="1" dirty="0">
                <a:latin typeface="Calibri Light"/>
                <a:cs typeface="Calibri"/>
              </a:rPr>
              <a:t>As open as possible, as closed as necessary</a:t>
            </a:r>
            <a:r>
              <a:rPr lang="en-GB" dirty="0">
                <a:latin typeface="Calibri Light"/>
                <a:cs typeface="Calibri"/>
              </a:rPr>
              <a:t>"</a:t>
            </a:r>
          </a:p>
          <a:p>
            <a:pPr marL="457200" indent="-457200"/>
            <a:endParaRPr lang="en-GB">
              <a:latin typeface="Calibri Light"/>
              <a:cs typeface="Calibri"/>
            </a:endParaRPr>
          </a:p>
          <a:p>
            <a:pPr marL="457200" indent="-457200"/>
            <a:endParaRPr lang="en-GB">
              <a:latin typeface="Calibri Light"/>
              <a:cs typeface="Calibri"/>
            </a:endParaRPr>
          </a:p>
          <a:p>
            <a:pPr marL="457200" indent="-457200"/>
            <a:endParaRPr lang="en-GB">
              <a:latin typeface="Calibri Light"/>
              <a:cs typeface="Calibri"/>
            </a:endParaRP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6D1F657-C8AF-46A9-9512-74EFD0015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01/12/2022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25B98D1-7CC0-3CF6-6A9D-8DB31524F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TC-IM 1449 Research data management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1CDED1F-B046-9A9A-7C14-8ECE8D8E1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B7AEE-648D-4EB4-AC3D-F2C7FBB2CE71}" type="slidenum">
              <a:rPr lang="en-GB" smtClean="0"/>
              <a:t>3</a:t>
            </a:fld>
            <a:endParaRPr lang="fr-FR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6EEC00AC-70EF-43ED-8644-C963B9B99F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3704" y="0"/>
            <a:ext cx="1500296" cy="1690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1587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8A154D-8FC7-4574-8514-1ABE6A825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Core </a:t>
            </a:r>
            <a:r>
              <a:rPr lang="de-DE" err="1"/>
              <a:t>requirements</a:t>
            </a:r>
            <a:endParaRPr lang="en-US" err="1"/>
          </a:p>
        </p:txBody>
      </p:sp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0A6CAB89-B71E-4030-8F9E-D968C4E2C9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2577" y="1429263"/>
            <a:ext cx="7982773" cy="47477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/>
            <a:r>
              <a:rPr lang="en-GB" b="1" dirty="0">
                <a:latin typeface="Calibri Light"/>
                <a:cs typeface="Calibri"/>
              </a:rPr>
              <a:t>Open </a:t>
            </a:r>
            <a:r>
              <a:rPr lang="en-GB" dirty="0">
                <a:latin typeface="Calibri Light"/>
                <a:cs typeface="Calibri"/>
              </a:rPr>
              <a:t>the data lying behind </a:t>
            </a:r>
            <a:r>
              <a:rPr lang="en-GB" u="sng" dirty="0">
                <a:latin typeface="Calibri Light"/>
                <a:cs typeface="Calibri"/>
              </a:rPr>
              <a:t>published scientific articles</a:t>
            </a:r>
            <a:r>
              <a:rPr lang="en-GB" dirty="0">
                <a:latin typeface="Calibri Light"/>
                <a:cs typeface="Calibri"/>
              </a:rPr>
              <a:t> on </a:t>
            </a:r>
            <a:r>
              <a:rPr lang="en-GB" u="sng" dirty="0">
                <a:latin typeface="Calibri Light"/>
                <a:cs typeface="Calibri"/>
              </a:rPr>
              <a:t>publicly funded projects</a:t>
            </a:r>
            <a:r>
              <a:rPr lang="en-GB" dirty="0">
                <a:latin typeface="Calibri Light"/>
                <a:cs typeface="Calibri"/>
              </a:rPr>
              <a:t>.</a:t>
            </a:r>
          </a:p>
          <a:p>
            <a:pPr marL="914400" lvl="1" indent="-457200"/>
            <a:r>
              <a:rPr lang="en-GB" dirty="0">
                <a:latin typeface="Calibri Light"/>
                <a:cs typeface="Calibri"/>
              </a:rPr>
              <a:t>Unless there are specific reasons against it.</a:t>
            </a:r>
          </a:p>
          <a:p>
            <a:pPr marL="914400" lvl="1" indent="-457200"/>
            <a:endParaRPr lang="en-GB" dirty="0">
              <a:latin typeface="Calibri Light"/>
              <a:cs typeface="Calibri"/>
            </a:endParaRPr>
          </a:p>
          <a:p>
            <a:pPr marL="457200" indent="-457200"/>
            <a:r>
              <a:rPr lang="en-GB" dirty="0">
                <a:latin typeface="Calibri Light"/>
                <a:cs typeface="Calibri"/>
              </a:rPr>
              <a:t>Open data </a:t>
            </a:r>
            <a:r>
              <a:rPr lang="en-GB" b="1" dirty="0">
                <a:latin typeface="Calibri Light"/>
                <a:cs typeface="Calibri"/>
              </a:rPr>
              <a:t>shall</a:t>
            </a:r>
            <a:r>
              <a:rPr lang="en-GB" dirty="0">
                <a:latin typeface="Calibri Light"/>
                <a:cs typeface="Calibri"/>
              </a:rPr>
              <a:t>:</a:t>
            </a:r>
          </a:p>
          <a:p>
            <a:pPr marL="914400" lvl="1" indent="-457200"/>
            <a:r>
              <a:rPr lang="en-GB" dirty="0">
                <a:latin typeface="Calibri Light"/>
                <a:cs typeface="Calibri"/>
              </a:rPr>
              <a:t>Be published in a repository conform to FAIR principles.</a:t>
            </a:r>
          </a:p>
          <a:p>
            <a:pPr marL="914400" lvl="1" indent="-457200"/>
            <a:r>
              <a:rPr lang="en-GB" dirty="0">
                <a:latin typeface="Calibri Light"/>
                <a:cs typeface="Calibri"/>
              </a:rPr>
              <a:t>Own a license allowing nonlimited re-use </a:t>
            </a:r>
            <a:r>
              <a:rPr lang="en-GB" sz="1800" dirty="0">
                <a:latin typeface="Calibri Light"/>
                <a:cs typeface="Calibri"/>
              </a:rPr>
              <a:t>(CC-BY, CC-BY-SA)</a:t>
            </a:r>
            <a:r>
              <a:rPr lang="en-GB" dirty="0">
                <a:latin typeface="Calibri Light"/>
                <a:cs typeface="Calibri"/>
              </a:rPr>
              <a:t>.</a:t>
            </a:r>
          </a:p>
          <a:p>
            <a:pPr marL="914400" lvl="1" indent="-457200"/>
            <a:r>
              <a:rPr lang="en-GB" dirty="0">
                <a:latin typeface="Calibri Light"/>
                <a:cs typeface="Calibri"/>
              </a:rPr>
              <a:t>Have a permanent identifier (like DOI).</a:t>
            </a:r>
          </a:p>
          <a:p>
            <a:pPr marL="914400" lvl="1" indent="-457200"/>
            <a:r>
              <a:rPr lang="en-GB" dirty="0">
                <a:latin typeface="Calibri Light"/>
                <a:cs typeface="Calibri"/>
              </a:rPr>
              <a:t>Be properly stored for at least 10 years.</a:t>
            </a:r>
          </a:p>
          <a:p>
            <a:pPr marL="914400" lvl="1" indent="-457200"/>
            <a:r>
              <a:rPr lang="en-GB" dirty="0">
                <a:latin typeface="Calibri Light"/>
                <a:cs typeface="Calibri"/>
              </a:rPr>
              <a:t>Be citable</a:t>
            </a:r>
          </a:p>
          <a:p>
            <a:pPr marL="914400" lvl="1" indent="-457200"/>
            <a:endParaRPr lang="en-GB">
              <a:latin typeface="Calibri Light"/>
              <a:cs typeface="Calibri"/>
            </a:endParaRPr>
          </a:p>
          <a:p>
            <a:pPr marL="914400" lvl="1" indent="-457200"/>
            <a:endParaRPr lang="en-GB">
              <a:latin typeface="Calibri Light"/>
              <a:cs typeface="Calibri"/>
            </a:endParaRPr>
          </a:p>
          <a:p>
            <a:pPr marL="457200" indent="-457200"/>
            <a:endParaRPr lang="en-GB">
              <a:latin typeface="Calibri Light"/>
              <a:cs typeface="Calibri"/>
            </a:endParaRPr>
          </a:p>
          <a:p>
            <a:pPr marL="457200" indent="-457200"/>
            <a:endParaRPr lang="en-GB">
              <a:latin typeface="Calibri Light"/>
              <a:cs typeface="Calibri"/>
            </a:endParaRPr>
          </a:p>
          <a:p>
            <a:pPr marL="457200" indent="-457200"/>
            <a:endParaRPr lang="en-GB">
              <a:latin typeface="Calibri Light"/>
              <a:cs typeface="Calibri"/>
            </a:endParaRP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6D1F657-C8AF-46A9-9512-74EFD0015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01/12/2022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25B98D1-7CC0-3CF6-6A9D-8DB31524F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TC-IM 1449 Research data management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1CDED1F-B046-9A9A-7C14-8ECE8D8E1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B7AEE-648D-4EB4-AC3D-F2C7FBB2CE71}" type="slidenum">
              <a:rPr lang="en-GB" smtClean="0"/>
              <a:t>4</a:t>
            </a:fld>
            <a:endParaRPr lang="fr-FR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6EEC00AC-70EF-43ED-8644-C963B9B99F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3704" y="0"/>
            <a:ext cx="1500296" cy="1690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864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8A154D-8FC7-4574-8514-1ABE6A825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err="1"/>
              <a:t>Responsibilities</a:t>
            </a:r>
            <a:endParaRPr lang="en-US" err="1"/>
          </a:p>
        </p:txBody>
      </p:sp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0A6CAB89-B71E-4030-8F9E-D968C4E2C9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2577" y="1429263"/>
            <a:ext cx="7982773" cy="47477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/>
            <a:r>
              <a:rPr lang="en-GB" b="1" dirty="0">
                <a:latin typeface="Calibri Light"/>
                <a:cs typeface="Calibri"/>
              </a:rPr>
              <a:t>Clear</a:t>
            </a:r>
            <a:r>
              <a:rPr lang="en-GB" dirty="0">
                <a:latin typeface="Calibri Light"/>
                <a:cs typeface="Calibri"/>
              </a:rPr>
              <a:t> division of responsibilities between NMI and the affiliate.</a:t>
            </a:r>
            <a:endParaRPr lang="en-GB" b="1" dirty="0">
              <a:latin typeface="Calibri Light"/>
              <a:cs typeface="Calibri"/>
            </a:endParaRPr>
          </a:p>
          <a:p>
            <a:pPr marL="457200" indent="-457200"/>
            <a:endParaRPr lang="en-GB" dirty="0">
              <a:latin typeface="Calibri Light"/>
              <a:cs typeface="Calibri"/>
            </a:endParaRPr>
          </a:p>
          <a:p>
            <a:pPr marL="457200" indent="-457200"/>
            <a:r>
              <a:rPr lang="en-GB" dirty="0">
                <a:latin typeface="Calibri Light"/>
                <a:cs typeface="Calibri"/>
              </a:rPr>
              <a:t>In summary:</a:t>
            </a:r>
          </a:p>
          <a:p>
            <a:pPr marL="914400" lvl="1" indent="-457200"/>
            <a:r>
              <a:rPr lang="en-GB" dirty="0">
                <a:latin typeface="Calibri Light"/>
                <a:cs typeface="Calibri"/>
              </a:rPr>
              <a:t>The affiliate (employee, post-doc, student, …) shall implement the Policy for his/her activity.</a:t>
            </a:r>
          </a:p>
          <a:p>
            <a:pPr marL="914400" lvl="1" indent="-457200"/>
            <a:r>
              <a:rPr lang="en-GB" dirty="0">
                <a:latin typeface="Calibri Light"/>
                <a:cs typeface="Calibri"/>
              </a:rPr>
              <a:t>The NMI shall put the affiliate in the condition to do so (provide infrastructure, funding, guidelines, …)</a:t>
            </a:r>
          </a:p>
          <a:p>
            <a:pPr marL="914400" lvl="1" indent="-457200"/>
            <a:endParaRPr lang="en-GB">
              <a:latin typeface="Calibri Light"/>
              <a:cs typeface="Calibri"/>
            </a:endParaRPr>
          </a:p>
          <a:p>
            <a:pPr marL="914400" lvl="1" indent="-457200"/>
            <a:endParaRPr lang="en-GB">
              <a:latin typeface="Calibri Light"/>
              <a:cs typeface="Calibri"/>
            </a:endParaRPr>
          </a:p>
          <a:p>
            <a:pPr marL="457200" indent="-457200"/>
            <a:endParaRPr lang="en-GB">
              <a:latin typeface="Calibri Light"/>
              <a:cs typeface="Calibri"/>
            </a:endParaRPr>
          </a:p>
          <a:p>
            <a:pPr marL="457200" indent="-457200"/>
            <a:endParaRPr lang="en-GB">
              <a:latin typeface="Calibri Light"/>
              <a:cs typeface="Calibri"/>
            </a:endParaRPr>
          </a:p>
          <a:p>
            <a:pPr marL="457200" indent="-457200"/>
            <a:endParaRPr lang="en-GB">
              <a:latin typeface="Calibri Light"/>
              <a:cs typeface="Calibri"/>
            </a:endParaRP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6D1F657-C8AF-46A9-9512-74EFD0015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01/12/2022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25B98D1-7CC0-3CF6-6A9D-8DB31524F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TC-IM 1449 Research data management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1CDED1F-B046-9A9A-7C14-8ECE8D8E1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B7AEE-648D-4EB4-AC3D-F2C7FBB2CE71}" type="slidenum">
              <a:rPr lang="en-GB" smtClean="0"/>
              <a:t>5</a:t>
            </a:fld>
            <a:endParaRPr lang="fr-FR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6EEC00AC-70EF-43ED-8644-C963B9B99F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3704" y="0"/>
            <a:ext cx="1500296" cy="1690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93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7410D5-CAF3-4538-9926-332FCF8FB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lvl="0" indent="0" algn="ctr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Thanks</a:t>
            </a:r>
            <a:r>
              <a:rPr lang="de-DE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</a:t>
            </a:r>
            <a:r>
              <a:rPr lang="de-DE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</a:t>
            </a:r>
            <a:r>
              <a:rPr lang="de-DE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attention</a:t>
            </a:r>
            <a:r>
              <a:rPr lang="de-DE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endParaRPr lang="en-GB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86F6BB7E-85B2-2698-E14C-E1533C8C771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76399"/>
      </p:ext>
    </p:extLst>
  </p:cSld>
  <p:clrMapOvr>
    <a:masterClrMapping/>
  </p:clrMapOvr>
</p:sld>
</file>

<file path=ppt/theme/theme1.xml><?xml version="1.0" encoding="utf-8"?>
<a:theme xmlns:a="http://schemas.openxmlformats.org/drawingml/2006/main" name="1449gree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449green" id="{EB70474E-5C44-4A7F-BA2C-DA8AC07ED3AB}" vid="{9A144A09-F5EF-4A04-9AF7-9B2F699FAEE1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8389aeb-37ce-442b-8a81-51b00eedb01d">
      <Terms xmlns="http://schemas.microsoft.com/office/infopath/2007/PartnerControls"/>
    </lcf76f155ced4ddcb4097134ff3c332f>
    <TaxCatchAll xmlns="9f4af431-5d7f-404d-835a-d7b5c482863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B5C5E27B9B16A4782B32FB81E016F78" ma:contentTypeVersion="15" ma:contentTypeDescription="Create a new document." ma:contentTypeScope="" ma:versionID="1ce345ff130490d66bc5e69bf1ad359d">
  <xsd:schema xmlns:xsd="http://www.w3.org/2001/XMLSchema" xmlns:xs="http://www.w3.org/2001/XMLSchema" xmlns:p="http://schemas.microsoft.com/office/2006/metadata/properties" xmlns:ns2="c8389aeb-37ce-442b-8a81-51b00eedb01d" xmlns:ns3="9f4af431-5d7f-404d-835a-d7b5c482863b" targetNamespace="http://schemas.microsoft.com/office/2006/metadata/properties" ma:root="true" ma:fieldsID="d964b8de2ddcff30be48f0a84d1ac189" ns2:_="" ns3:_="">
    <xsd:import namespace="c8389aeb-37ce-442b-8a81-51b00eedb01d"/>
    <xsd:import namespace="9f4af431-5d7f-404d-835a-d7b5c482863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389aeb-37ce-442b-8a81-51b00eedb0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c82bccc2-81de-48e5-8e7d-e3401e24a5f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4af431-5d7f-404d-835a-d7b5c482863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db89855-84a3-4054-ba51-77f7273638ba}" ma:internalName="TaxCatchAll" ma:showField="CatchAllData" ma:web="9f4af431-5d7f-404d-835a-d7b5c482863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F45F1C1-1044-4B17-BB05-ED2962D77166}">
  <ds:schemaRefs>
    <ds:schemaRef ds:uri="9f4af431-5d7f-404d-835a-d7b5c482863b"/>
    <ds:schemaRef ds:uri="c8389aeb-37ce-442b-8a81-51b00eedb01d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FCE5CEE-6078-4D41-8A13-3CD6E1E84E0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E060F1A-84DC-41BE-9660-BABAEE8B655F}">
  <ds:schemaRefs>
    <ds:schemaRef ds:uri="9f4af431-5d7f-404d-835a-d7b5c482863b"/>
    <ds:schemaRef ds:uri="c8389aeb-37ce-442b-8a81-51b00eedb01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252</Words>
  <Application>Microsoft Office PowerPoint</Application>
  <PresentationFormat>Bildschirmpräsentation (4:3)</PresentationFormat>
  <Paragraphs>55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1449green</vt:lpstr>
      <vt:lpstr>Data Management Policy Template</vt:lpstr>
      <vt:lpstr>Why a Policy?</vt:lpstr>
      <vt:lpstr>Structure</vt:lpstr>
      <vt:lpstr>Core requirements</vt:lpstr>
      <vt:lpstr>Responsibilities</vt:lpstr>
      <vt:lpstr>Thanks for your attention!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Giacomo Lanza</dc:creator>
  <cp:lastModifiedBy>Giacomo Lanza</cp:lastModifiedBy>
  <cp:revision>69</cp:revision>
  <dcterms:created xsi:type="dcterms:W3CDTF">2021-12-09T15:27:05Z</dcterms:created>
  <dcterms:modified xsi:type="dcterms:W3CDTF">2023-07-03T14:03:06Z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0x010100AB5C5E27B9B16A4782B32FB81E016F78</vt:lpwstr>
  </property>
  <property fmtid="{D5CDD505-2E9C-101B-9397-08002B2CF9AE}" pid="3" name="MediaServiceImageTags">
    <vt:lpwstr/>
  </property>
</Properties>
</file>